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9"/>
  </p:notesMasterIdLst>
  <p:sldIdLst>
    <p:sldId id="258" r:id="rId6"/>
    <p:sldId id="268" r:id="rId7"/>
    <p:sldId id="271" r:id="rId8"/>
    <p:sldId id="269" r:id="rId9"/>
    <p:sldId id="275" r:id="rId10"/>
    <p:sldId id="276" r:id="rId11"/>
    <p:sldId id="279" r:id="rId12"/>
    <p:sldId id="277" r:id="rId13"/>
    <p:sldId id="280" r:id="rId14"/>
    <p:sldId id="281" r:id="rId15"/>
    <p:sldId id="272" r:id="rId16"/>
    <p:sldId id="283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0C5E7-8403-80CD-8894-5B69DD6F432D}" v="361" dt="2020-10-30T15:50:38.383"/>
    <p1510:client id="{2E6F4D95-7C61-BE21-4F5A-C3D5F48C2560}" v="1418" dt="2020-10-30T15:37:51.453"/>
    <p1510:client id="{6C366120-2C8A-4DB5-9548-9907761674D8}" v="666" dt="2020-10-30T14:47:45.625"/>
    <p1510:client id="{8BCD9A63-BB75-1040-808D-A85EDF26512E}" v="9" dt="2020-11-10T12:51:39.437"/>
    <p1510:client id="{905ADCA7-FA87-9A94-DF21-02A4087DB1B2}" v="6" dt="2020-11-09T12:04:15.234"/>
    <p1510:client id="{B1318906-89F0-B3F4-748D-0C273DDB0DAB}" v="13" dt="2020-11-10T15:52:43.569"/>
    <p1510:client id="{CAB6944B-8AD4-641F-5623-0A6077F0C68E}" v="9" dt="2020-11-10T12:33:32.044"/>
    <p1510:client id="{D1E17CB7-406C-74E5-C80C-B29C144E0F27}" v="2587" dt="2020-11-09T11:21:11.229"/>
    <p1510:client id="{E4C0C81E-2330-2731-1D6E-69ACE8180368}" v="726" dt="2020-10-27T16:07:45.554"/>
    <p1510:client id="{F4586C6A-501B-C8A8-5D2C-7222030C4028}" v="7" dt="2020-11-10T13:02:56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van Lieshout" userId="S::astrid.vanlieshout@denhaag.nl::3b68625f-8ee3-4f83-8c23-dc970d60f916" providerId="AD" clId="Web-{905ADCA7-FA87-9A94-DF21-02A4087DB1B2}"/>
    <pc:docChg chg="modSld">
      <pc:chgData name="Astrid van Lieshout" userId="S::astrid.vanlieshout@denhaag.nl::3b68625f-8ee3-4f83-8c23-dc970d60f916" providerId="AD" clId="Web-{905ADCA7-FA87-9A94-DF21-02A4087DB1B2}" dt="2020-11-09T12:04:15.001" v="224"/>
      <pc:docMkLst>
        <pc:docMk/>
      </pc:docMkLst>
      <pc:sldChg chg="modNotes">
        <pc:chgData name="Astrid van Lieshout" userId="S::astrid.vanlieshout@denhaag.nl::3b68625f-8ee3-4f83-8c23-dc970d60f916" providerId="AD" clId="Web-{905ADCA7-FA87-9A94-DF21-02A4087DB1B2}" dt="2020-11-09T11:54:22.178" v="21"/>
        <pc:sldMkLst>
          <pc:docMk/>
          <pc:sldMk cId="4280874680" sldId="258"/>
        </pc:sldMkLst>
      </pc:sldChg>
      <pc:sldChg chg="modNotes">
        <pc:chgData name="Astrid van Lieshout" userId="S::astrid.vanlieshout@denhaag.nl::3b68625f-8ee3-4f83-8c23-dc970d60f916" providerId="AD" clId="Web-{905ADCA7-FA87-9A94-DF21-02A4087DB1B2}" dt="2020-11-09T12:04:15.001" v="224"/>
        <pc:sldMkLst>
          <pc:docMk/>
          <pc:sldMk cId="4042671705" sldId="268"/>
        </pc:sldMkLst>
      </pc:sldChg>
      <pc:sldChg chg="modNotes">
        <pc:chgData name="Astrid van Lieshout" userId="S::astrid.vanlieshout@denhaag.nl::3b68625f-8ee3-4f83-8c23-dc970d60f916" providerId="AD" clId="Web-{905ADCA7-FA87-9A94-DF21-02A4087DB1B2}" dt="2020-11-09T12:03:09.717" v="209"/>
        <pc:sldMkLst>
          <pc:docMk/>
          <pc:sldMk cId="936591540" sldId="271"/>
        </pc:sldMkLst>
      </pc:sldChg>
      <pc:sldChg chg="modNotes">
        <pc:chgData name="Astrid van Lieshout" userId="S::astrid.vanlieshout@denhaag.nl::3b68625f-8ee3-4f83-8c23-dc970d60f916" providerId="AD" clId="Web-{905ADCA7-FA87-9A94-DF21-02A4087DB1B2}" dt="2020-11-09T11:56:32.602" v="84"/>
        <pc:sldMkLst>
          <pc:docMk/>
          <pc:sldMk cId="2799951499" sldId="272"/>
        </pc:sldMkLst>
      </pc:sldChg>
      <pc:sldChg chg="modNotes">
        <pc:chgData name="Astrid van Lieshout" userId="S::astrid.vanlieshout@denhaag.nl::3b68625f-8ee3-4f83-8c23-dc970d60f916" providerId="AD" clId="Web-{905ADCA7-FA87-9A94-DF21-02A4087DB1B2}" dt="2020-11-09T12:02:50.780" v="194"/>
        <pc:sldMkLst>
          <pc:docMk/>
          <pc:sldMk cId="4041571656" sldId="275"/>
        </pc:sldMkLst>
      </pc:sldChg>
      <pc:sldChg chg="modNotes">
        <pc:chgData name="Astrid van Lieshout" userId="S::astrid.vanlieshout@denhaag.nl::3b68625f-8ee3-4f83-8c23-dc970d60f916" providerId="AD" clId="Web-{905ADCA7-FA87-9A94-DF21-02A4087DB1B2}" dt="2020-11-09T12:01:15.653" v="169"/>
        <pc:sldMkLst>
          <pc:docMk/>
          <pc:sldMk cId="1404900400" sldId="277"/>
        </pc:sldMkLst>
      </pc:sldChg>
      <pc:sldChg chg="modNotes">
        <pc:chgData name="Astrid van Lieshout" userId="S::astrid.vanlieshout@denhaag.nl::3b68625f-8ee3-4f83-8c23-dc970d60f916" providerId="AD" clId="Web-{905ADCA7-FA87-9A94-DF21-02A4087DB1B2}" dt="2020-11-09T11:59:46.417" v="139"/>
        <pc:sldMkLst>
          <pc:docMk/>
          <pc:sldMk cId="3358638586" sldId="280"/>
        </pc:sldMkLst>
      </pc:sldChg>
      <pc:sldChg chg="modNotes">
        <pc:chgData name="Astrid van Lieshout" userId="S::astrid.vanlieshout@denhaag.nl::3b68625f-8ee3-4f83-8c23-dc970d60f916" providerId="AD" clId="Web-{905ADCA7-FA87-9A94-DF21-02A4087DB1B2}" dt="2020-11-09T11:57:57.682" v="111"/>
        <pc:sldMkLst>
          <pc:docMk/>
          <pc:sldMk cId="599384978" sldId="281"/>
        </pc:sldMkLst>
      </pc:sldChg>
    </pc:docChg>
  </pc:docChgLst>
  <pc:docChgLst>
    <pc:chgData name="Astrid van Lieshout" userId="S::astrid.vanlieshout@denhaag.nl::3b68625f-8ee3-4f83-8c23-dc970d60f916" providerId="AD" clId="Web-{B1318906-89F0-B3F4-748D-0C273DDB0DAB}"/>
    <pc:docChg chg="modSld">
      <pc:chgData name="Astrid van Lieshout" userId="S::astrid.vanlieshout@denhaag.nl::3b68625f-8ee3-4f83-8c23-dc970d60f916" providerId="AD" clId="Web-{B1318906-89F0-B3F4-748D-0C273DDB0DAB}" dt="2020-11-10T15:52:43.569" v="35" actId="20577"/>
      <pc:docMkLst>
        <pc:docMk/>
      </pc:docMkLst>
      <pc:sldChg chg="modSp">
        <pc:chgData name="Astrid van Lieshout" userId="S::astrid.vanlieshout@denhaag.nl::3b68625f-8ee3-4f83-8c23-dc970d60f916" providerId="AD" clId="Web-{B1318906-89F0-B3F4-748D-0C273DDB0DAB}" dt="2020-11-10T15:52:43.148" v="33" actId="20577"/>
        <pc:sldMkLst>
          <pc:docMk/>
          <pc:sldMk cId="1332275282" sldId="269"/>
        </pc:sldMkLst>
        <pc:spChg chg="mod">
          <ac:chgData name="Astrid van Lieshout" userId="S::astrid.vanlieshout@denhaag.nl::3b68625f-8ee3-4f83-8c23-dc970d60f916" providerId="AD" clId="Web-{B1318906-89F0-B3F4-748D-0C273DDB0DAB}" dt="2020-11-10T15:52:43.148" v="33" actId="20577"/>
          <ac:spMkLst>
            <pc:docMk/>
            <pc:sldMk cId="1332275282" sldId="269"/>
            <ac:spMk id="3" creationId="{43104E12-F518-9A43-BBD7-A07C7784E346}"/>
          </ac:spMkLst>
        </pc:spChg>
      </pc:sldChg>
      <pc:sldChg chg="modNotes">
        <pc:chgData name="Astrid van Lieshout" userId="S::astrid.vanlieshout@denhaag.nl::3b68625f-8ee3-4f83-8c23-dc970d60f916" providerId="AD" clId="Web-{B1318906-89F0-B3F4-748D-0C273DDB0DAB}" dt="2020-11-10T15:51:09.020" v="22"/>
        <pc:sldMkLst>
          <pc:docMk/>
          <pc:sldMk cId="936591540" sldId="271"/>
        </pc:sldMkLst>
      </pc:sldChg>
    </pc:docChg>
  </pc:docChgLst>
  <pc:docChgLst>
    <pc:chgData name="Astrid van Lieshout" userId="S::astrid.vanlieshout@denhaag.nl::3b68625f-8ee3-4f83-8c23-dc970d60f916" providerId="AD" clId="Web-{6C366120-2C8A-4DB5-9548-9907761674D8}"/>
    <pc:docChg chg="addSld delSld modSld">
      <pc:chgData name="Astrid van Lieshout" userId="S::astrid.vanlieshout@denhaag.nl::3b68625f-8ee3-4f83-8c23-dc970d60f916" providerId="AD" clId="Web-{6C366120-2C8A-4DB5-9548-9907761674D8}" dt="2020-10-30T14:47:45.625" v="668" actId="20577"/>
      <pc:docMkLst>
        <pc:docMk/>
      </pc:docMkLst>
      <pc:sldChg chg="modSp del">
        <pc:chgData name="Astrid van Lieshout" userId="S::astrid.vanlieshout@denhaag.nl::3b68625f-8ee3-4f83-8c23-dc970d60f916" providerId="AD" clId="Web-{6C366120-2C8A-4DB5-9548-9907761674D8}" dt="2020-10-30T14:29:51.420" v="84"/>
        <pc:sldMkLst>
          <pc:docMk/>
          <pc:sldMk cId="3046593207" sldId="260"/>
        </pc:sldMkLst>
        <pc:spChg chg="mod">
          <ac:chgData name="Astrid van Lieshout" userId="S::astrid.vanlieshout@denhaag.nl::3b68625f-8ee3-4f83-8c23-dc970d60f916" providerId="AD" clId="Web-{6C366120-2C8A-4DB5-9548-9907761674D8}" dt="2020-10-30T14:28:13.418" v="11" actId="20577"/>
          <ac:spMkLst>
            <pc:docMk/>
            <pc:sldMk cId="3046593207" sldId="260"/>
            <ac:spMk id="3" creationId="{43104E12-F518-9A43-BBD7-A07C7784E346}"/>
          </ac:spMkLst>
        </pc:spChg>
      </pc:sldChg>
      <pc:sldChg chg="addSp delSp modSp add del mod replId setBg setClrOvrMap">
        <pc:chgData name="Astrid van Lieshout" userId="S::astrid.vanlieshout@denhaag.nl::3b68625f-8ee3-4f83-8c23-dc970d60f916" providerId="AD" clId="Web-{6C366120-2C8A-4DB5-9548-9907761674D8}" dt="2020-10-30T14:37:13.271" v="296"/>
        <pc:sldMkLst>
          <pc:docMk/>
          <pc:sldMk cId="2941628887" sldId="266"/>
        </pc:sldMkLst>
        <pc:spChg chg="mod">
          <ac:chgData name="Astrid van Lieshout" userId="S::astrid.vanlieshout@denhaag.nl::3b68625f-8ee3-4f83-8c23-dc970d60f916" providerId="AD" clId="Web-{6C366120-2C8A-4DB5-9548-9907761674D8}" dt="2020-10-30T14:36:34.505" v="295"/>
          <ac:spMkLst>
            <pc:docMk/>
            <pc:sldMk cId="2941628887" sldId="266"/>
            <ac:spMk id="2" creationId="{2B0AF6AC-DE82-344B-BF3A-E3C970B193E9}"/>
          </ac:spMkLst>
        </pc:spChg>
        <pc:spChg chg="mod ord">
          <ac:chgData name="Astrid van Lieshout" userId="S::astrid.vanlieshout@denhaag.nl::3b68625f-8ee3-4f83-8c23-dc970d60f916" providerId="AD" clId="Web-{6C366120-2C8A-4DB5-9548-9907761674D8}" dt="2020-10-30T14:36:34.505" v="295"/>
          <ac:spMkLst>
            <pc:docMk/>
            <pc:sldMk cId="2941628887" sldId="266"/>
            <ac:spMk id="3" creationId="{43104E12-F518-9A43-BBD7-A07C7784E346}"/>
          </ac:spMkLst>
        </pc:spChg>
        <pc:spChg chg="add del">
          <ac:chgData name="Astrid van Lieshout" userId="S::astrid.vanlieshout@denhaag.nl::3b68625f-8ee3-4f83-8c23-dc970d60f916" providerId="AD" clId="Web-{6C366120-2C8A-4DB5-9548-9907761674D8}" dt="2020-10-30T14:36:34.505" v="295"/>
          <ac:spMkLst>
            <pc:docMk/>
            <pc:sldMk cId="2941628887" sldId="266"/>
            <ac:spMk id="6" creationId="{4E2ED6F9-63C3-4A8D-9BB4-1EA62533B672}"/>
          </ac:spMkLst>
        </pc:spChg>
        <pc:spChg chg="add del">
          <ac:chgData name="Astrid van Lieshout" userId="S::astrid.vanlieshout@denhaag.nl::3b68625f-8ee3-4f83-8c23-dc970d60f916" providerId="AD" clId="Web-{6C366120-2C8A-4DB5-9548-9907761674D8}" dt="2020-10-30T14:36:34.505" v="295"/>
          <ac:spMkLst>
            <pc:docMk/>
            <pc:sldMk cId="2941628887" sldId="266"/>
            <ac:spMk id="7" creationId="{6D72081E-AD41-4FBB-B02B-698A68DBCA5E}"/>
          </ac:spMkLst>
        </pc:spChg>
        <pc:spChg chg="add del">
          <ac:chgData name="Astrid van Lieshout" userId="S::astrid.vanlieshout@denhaag.nl::3b68625f-8ee3-4f83-8c23-dc970d60f916" providerId="AD" clId="Web-{6C366120-2C8A-4DB5-9548-9907761674D8}" dt="2020-10-30T14:31:17.046" v="117"/>
          <ac:spMkLst>
            <pc:docMk/>
            <pc:sldMk cId="2941628887" sldId="266"/>
            <ac:spMk id="11" creationId="{569C1A01-6FB5-43CE-ADCC-936728ACAC0D}"/>
          </ac:spMkLst>
        </pc:spChg>
        <pc:spChg chg="add del">
          <ac:chgData name="Astrid van Lieshout" userId="S::astrid.vanlieshout@denhaag.nl::3b68625f-8ee3-4f83-8c23-dc970d60f916" providerId="AD" clId="Web-{6C366120-2C8A-4DB5-9548-9907761674D8}" dt="2020-10-30T14:36:34.505" v="295"/>
          <ac:spMkLst>
            <pc:docMk/>
            <pc:sldMk cId="2941628887" sldId="266"/>
            <ac:spMk id="13" creationId="{716248AD-805F-41BF-9B57-FC53E5B32F98}"/>
          </ac:spMkLst>
        </pc:spChg>
        <pc:spChg chg="add del">
          <ac:chgData name="Astrid van Lieshout" userId="S::astrid.vanlieshout@denhaag.nl::3b68625f-8ee3-4f83-8c23-dc970d60f916" providerId="AD" clId="Web-{6C366120-2C8A-4DB5-9548-9907761674D8}" dt="2020-10-30T14:36:34.505" v="295"/>
          <ac:spMkLst>
            <pc:docMk/>
            <pc:sldMk cId="2941628887" sldId="266"/>
            <ac:spMk id="15" creationId="{1F82758F-B2B3-4F0A-BB90-4BFFEDD166D6}"/>
          </ac:spMkLst>
        </pc:spChg>
        <pc:spChg chg="add">
          <ac:chgData name="Astrid van Lieshout" userId="S::astrid.vanlieshout@denhaag.nl::3b68625f-8ee3-4f83-8c23-dc970d60f916" providerId="AD" clId="Web-{6C366120-2C8A-4DB5-9548-9907761674D8}" dt="2020-10-30T14:36:34.505" v="295"/>
          <ac:spMkLst>
            <pc:docMk/>
            <pc:sldMk cId="2941628887" sldId="266"/>
            <ac:spMk id="17" creationId="{C62225A2-D3F0-45D1-9C47-B10375316553}"/>
          </ac:spMkLst>
        </pc:spChg>
        <pc:spChg chg="add">
          <ac:chgData name="Astrid van Lieshout" userId="S::astrid.vanlieshout@denhaag.nl::3b68625f-8ee3-4f83-8c23-dc970d60f916" providerId="AD" clId="Web-{6C366120-2C8A-4DB5-9548-9907761674D8}" dt="2020-10-30T14:36:34.505" v="295"/>
          <ac:spMkLst>
            <pc:docMk/>
            <pc:sldMk cId="2941628887" sldId="266"/>
            <ac:spMk id="18" creationId="{1B9FBFA8-6AF4-4091-9C8B-DEC6D89338F0}"/>
          </ac:spMkLst>
        </pc:spChg>
        <pc:spChg chg="add del">
          <ac:chgData name="Astrid van Lieshout" userId="S::astrid.vanlieshout@denhaag.nl::3b68625f-8ee3-4f83-8c23-dc970d60f916" providerId="AD" clId="Web-{6C366120-2C8A-4DB5-9548-9907761674D8}" dt="2020-10-30T14:36:34.505" v="294"/>
          <ac:spMkLst>
            <pc:docMk/>
            <pc:sldMk cId="2941628887" sldId="266"/>
            <ac:spMk id="20" creationId="{5E52985E-2553-471E-82AA-5ED7A329890A}"/>
          </ac:spMkLst>
        </pc:spChg>
        <pc:picChg chg="add mod ord">
          <ac:chgData name="Astrid van Lieshout" userId="S::astrid.vanlieshout@denhaag.nl::3b68625f-8ee3-4f83-8c23-dc970d60f916" providerId="AD" clId="Web-{6C366120-2C8A-4DB5-9548-9907761674D8}" dt="2020-10-30T14:36:34.505" v="295"/>
          <ac:picMkLst>
            <pc:docMk/>
            <pc:sldMk cId="2941628887" sldId="266"/>
            <ac:picMk id="4" creationId="{2EC3A25E-8AB2-47FB-8257-84236EE54424}"/>
          </ac:picMkLst>
        </pc:picChg>
        <pc:picChg chg="add mod ord">
          <ac:chgData name="Astrid van Lieshout" userId="S::astrid.vanlieshout@denhaag.nl::3b68625f-8ee3-4f83-8c23-dc970d60f916" providerId="AD" clId="Web-{6C366120-2C8A-4DB5-9548-9907761674D8}" dt="2020-10-30T14:36:34.505" v="295"/>
          <ac:picMkLst>
            <pc:docMk/>
            <pc:sldMk cId="2941628887" sldId="266"/>
            <ac:picMk id="5" creationId="{4EE10101-F41A-4C1A-85B6-736C1777B5C9}"/>
          </ac:picMkLst>
        </pc:picChg>
        <pc:picChg chg="add del">
          <ac:chgData name="Astrid van Lieshout" userId="S::astrid.vanlieshout@denhaag.nl::3b68625f-8ee3-4f83-8c23-dc970d60f916" providerId="AD" clId="Web-{6C366120-2C8A-4DB5-9548-9907761674D8}" dt="2020-10-30T14:31:17.046" v="117"/>
          <ac:picMkLst>
            <pc:docMk/>
            <pc:sldMk cId="2941628887" sldId="266"/>
            <ac:picMk id="9" creationId="{EE09A529-E47C-4634-BB98-0A9526C372B4}"/>
          </ac:picMkLst>
        </pc:picChg>
        <pc:cxnChg chg="add del">
          <ac:chgData name="Astrid van Lieshout" userId="S::astrid.vanlieshout@denhaag.nl::3b68625f-8ee3-4f83-8c23-dc970d60f916" providerId="AD" clId="Web-{6C366120-2C8A-4DB5-9548-9907761674D8}" dt="2020-10-30T14:36:34.505" v="294"/>
          <ac:cxnSpMkLst>
            <pc:docMk/>
            <pc:sldMk cId="2941628887" sldId="266"/>
            <ac:cxnSpMk id="22" creationId="{DAE3ABC6-4042-4293-A7DF-F01181363B7E}"/>
          </ac:cxnSpMkLst>
        </pc:cxnChg>
      </pc:sldChg>
      <pc:sldChg chg="addSp delSp modSp add replId">
        <pc:chgData name="Astrid van Lieshout" userId="S::astrid.vanlieshout@denhaag.nl::3b68625f-8ee3-4f83-8c23-dc970d60f916" providerId="AD" clId="Web-{6C366120-2C8A-4DB5-9548-9907761674D8}" dt="2020-10-30T14:47:45.625" v="667" actId="20577"/>
        <pc:sldMkLst>
          <pc:docMk/>
          <pc:sldMk cId="2115027232" sldId="267"/>
        </pc:sldMkLst>
        <pc:spChg chg="mod">
          <ac:chgData name="Astrid van Lieshout" userId="S::astrid.vanlieshout@denhaag.nl::3b68625f-8ee3-4f83-8c23-dc970d60f916" providerId="AD" clId="Web-{6C366120-2C8A-4DB5-9548-9907761674D8}" dt="2020-10-30T14:46:30.109" v="662" actId="20577"/>
          <ac:spMkLst>
            <pc:docMk/>
            <pc:sldMk cId="2115027232" sldId="267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6C366120-2C8A-4DB5-9548-9907761674D8}" dt="2020-10-30T14:47:45.625" v="667" actId="20577"/>
          <ac:spMkLst>
            <pc:docMk/>
            <pc:sldMk cId="2115027232" sldId="267"/>
            <ac:spMk id="3" creationId="{43104E12-F518-9A43-BBD7-A07C7784E346}"/>
          </ac:spMkLst>
        </pc:spChg>
        <pc:picChg chg="add del mod">
          <ac:chgData name="Astrid van Lieshout" userId="S::astrid.vanlieshout@denhaag.nl::3b68625f-8ee3-4f83-8c23-dc970d60f916" providerId="AD" clId="Web-{6C366120-2C8A-4DB5-9548-9907761674D8}" dt="2020-10-30T14:46:30.077" v="660"/>
          <ac:picMkLst>
            <pc:docMk/>
            <pc:sldMk cId="2115027232" sldId="267"/>
            <ac:picMk id="4" creationId="{B013CEBE-0326-4B09-8B13-EAE874EC6E8B}"/>
          </ac:picMkLst>
        </pc:picChg>
      </pc:sldChg>
    </pc:docChg>
  </pc:docChgLst>
  <pc:docChgLst>
    <pc:chgData name="Astrid van Lieshout" userId="S::astrid.vanlieshout@denhaag.nl::3b68625f-8ee3-4f83-8c23-dc970d60f916" providerId="AD" clId="Web-{2E6F4D95-7C61-BE21-4F5A-C3D5F48C2560}"/>
    <pc:docChg chg="addSld delSld modSld">
      <pc:chgData name="Astrid van Lieshout" userId="S::astrid.vanlieshout@denhaag.nl::3b68625f-8ee3-4f83-8c23-dc970d60f916" providerId="AD" clId="Web-{2E6F4D95-7C61-BE21-4F5A-C3D5F48C2560}" dt="2020-10-30T15:37:51.234" v="1410" actId="20577"/>
      <pc:docMkLst>
        <pc:docMk/>
      </pc:docMkLst>
      <pc:sldChg chg="del">
        <pc:chgData name="Astrid van Lieshout" userId="S::astrid.vanlieshout@denhaag.nl::3b68625f-8ee3-4f83-8c23-dc970d60f916" providerId="AD" clId="Web-{2E6F4D95-7C61-BE21-4F5A-C3D5F48C2560}" dt="2020-10-30T15:31:01.415" v="954"/>
        <pc:sldMkLst>
          <pc:docMk/>
          <pc:sldMk cId="4251940453" sldId="262"/>
        </pc:sldMkLst>
      </pc:sldChg>
      <pc:sldChg chg="del">
        <pc:chgData name="Astrid van Lieshout" userId="S::astrid.vanlieshout@denhaag.nl::3b68625f-8ee3-4f83-8c23-dc970d60f916" providerId="AD" clId="Web-{2E6F4D95-7C61-BE21-4F5A-C3D5F48C2560}" dt="2020-10-30T15:30:59.384" v="953"/>
        <pc:sldMkLst>
          <pc:docMk/>
          <pc:sldMk cId="1634964138" sldId="263"/>
        </pc:sldMkLst>
      </pc:sldChg>
      <pc:sldChg chg="del">
        <pc:chgData name="Astrid van Lieshout" userId="S::astrid.vanlieshout@denhaag.nl::3b68625f-8ee3-4f83-8c23-dc970d60f916" providerId="AD" clId="Web-{2E6F4D95-7C61-BE21-4F5A-C3D5F48C2560}" dt="2020-10-30T15:31:03.056" v="955"/>
        <pc:sldMkLst>
          <pc:docMk/>
          <pc:sldMk cId="2572678791" sldId="264"/>
        </pc:sldMkLst>
      </pc:sldChg>
      <pc:sldChg chg="del">
        <pc:chgData name="Astrid van Lieshout" userId="S::astrid.vanlieshout@denhaag.nl::3b68625f-8ee3-4f83-8c23-dc970d60f916" providerId="AD" clId="Web-{2E6F4D95-7C61-BE21-4F5A-C3D5F48C2560}" dt="2020-10-30T15:30:57.634" v="952"/>
        <pc:sldMkLst>
          <pc:docMk/>
          <pc:sldMk cId="420132939" sldId="265"/>
        </pc:sldMkLst>
      </pc:sldChg>
      <pc:sldChg chg="modSp del">
        <pc:chgData name="Astrid van Lieshout" userId="S::astrid.vanlieshout@denhaag.nl::3b68625f-8ee3-4f83-8c23-dc970d60f916" providerId="AD" clId="Web-{2E6F4D95-7C61-BE21-4F5A-C3D5F48C2560}" dt="2020-10-30T15:35:32.607" v="1298"/>
        <pc:sldMkLst>
          <pc:docMk/>
          <pc:sldMk cId="2115027232" sldId="267"/>
        </pc:sldMkLst>
        <pc:spChg chg="mod">
          <ac:chgData name="Astrid van Lieshout" userId="S::astrid.vanlieshout@denhaag.nl::3b68625f-8ee3-4f83-8c23-dc970d60f916" providerId="AD" clId="Web-{2E6F4D95-7C61-BE21-4F5A-C3D5F48C2560}" dt="2020-10-30T15:31:36.087" v="972" actId="20577"/>
          <ac:spMkLst>
            <pc:docMk/>
            <pc:sldMk cId="2115027232" sldId="267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2E6F4D95-7C61-BE21-4F5A-C3D5F48C2560}" dt="2020-10-30T15:33:05.432" v="1086" actId="20577"/>
          <ac:spMkLst>
            <pc:docMk/>
            <pc:sldMk cId="2115027232" sldId="267"/>
            <ac:spMk id="3" creationId="{43104E12-F518-9A43-BBD7-A07C7784E346}"/>
          </ac:spMkLst>
        </pc:spChg>
      </pc:sldChg>
      <pc:sldChg chg="addSp modSp add replId">
        <pc:chgData name="Astrid van Lieshout" userId="S::astrid.vanlieshout@denhaag.nl::3b68625f-8ee3-4f83-8c23-dc970d60f916" providerId="AD" clId="Web-{2E6F4D95-7C61-BE21-4F5A-C3D5F48C2560}" dt="2020-10-30T15:36:07.357" v="1317" actId="20577"/>
        <pc:sldMkLst>
          <pc:docMk/>
          <pc:sldMk cId="4042671705" sldId="268"/>
        </pc:sldMkLst>
        <pc:spChg chg="mod">
          <ac:chgData name="Astrid van Lieshout" userId="S::astrid.vanlieshout@denhaag.nl::3b68625f-8ee3-4f83-8c23-dc970d60f916" providerId="AD" clId="Web-{2E6F4D95-7C61-BE21-4F5A-C3D5F48C2560}" dt="2020-10-30T15:35:56.638" v="1315" actId="20577"/>
          <ac:spMkLst>
            <pc:docMk/>
            <pc:sldMk cId="4042671705" sldId="268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2E6F4D95-7C61-BE21-4F5A-C3D5F48C2560}" dt="2020-10-30T15:34:38.215" v="1154" actId="20577"/>
          <ac:spMkLst>
            <pc:docMk/>
            <pc:sldMk cId="4042671705" sldId="268"/>
            <ac:spMk id="3" creationId="{43104E12-F518-9A43-BBD7-A07C7784E346}"/>
          </ac:spMkLst>
        </pc:spChg>
        <pc:spChg chg="add mod">
          <ac:chgData name="Astrid van Lieshout" userId="S::astrid.vanlieshout@denhaag.nl::3b68625f-8ee3-4f83-8c23-dc970d60f916" providerId="AD" clId="Web-{2E6F4D95-7C61-BE21-4F5A-C3D5F48C2560}" dt="2020-10-30T15:36:07.357" v="1317" actId="20577"/>
          <ac:spMkLst>
            <pc:docMk/>
            <pc:sldMk cId="4042671705" sldId="268"/>
            <ac:spMk id="4" creationId="{8E2E46DC-9A55-4471-A140-3D5483BE29BD}"/>
          </ac:spMkLst>
        </pc:spChg>
      </pc:sldChg>
      <pc:sldChg chg="modSp">
        <pc:chgData name="Astrid van Lieshout" userId="S::astrid.vanlieshout@denhaag.nl::3b68625f-8ee3-4f83-8c23-dc970d60f916" providerId="AD" clId="Web-{2E6F4D95-7C61-BE21-4F5A-C3D5F48C2560}" dt="2020-10-30T15:36:40.108" v="1341" actId="20577"/>
        <pc:sldMkLst>
          <pc:docMk/>
          <pc:sldMk cId="1332275282" sldId="269"/>
        </pc:sldMkLst>
        <pc:spChg chg="mod">
          <ac:chgData name="Astrid van Lieshout" userId="S::astrid.vanlieshout@denhaag.nl::3b68625f-8ee3-4f83-8c23-dc970d60f916" providerId="AD" clId="Web-{2E6F4D95-7C61-BE21-4F5A-C3D5F48C2560}" dt="2020-10-30T15:36:40.108" v="1341" actId="20577"/>
          <ac:spMkLst>
            <pc:docMk/>
            <pc:sldMk cId="1332275282" sldId="269"/>
            <ac:spMk id="4" creationId="{8E2E46DC-9A55-4471-A140-3D5483BE29BD}"/>
          </ac:spMkLst>
        </pc:spChg>
      </pc:sldChg>
      <pc:sldChg chg="modSp add replId">
        <pc:chgData name="Astrid van Lieshout" userId="S::astrid.vanlieshout@denhaag.nl::3b68625f-8ee3-4f83-8c23-dc970d60f916" providerId="AD" clId="Web-{2E6F4D95-7C61-BE21-4F5A-C3D5F48C2560}" dt="2020-10-30T15:37:49.140" v="1408" actId="20577"/>
        <pc:sldMkLst>
          <pc:docMk/>
          <pc:sldMk cId="3864862349" sldId="270"/>
        </pc:sldMkLst>
        <pc:spChg chg="mod">
          <ac:chgData name="Astrid van Lieshout" userId="S::astrid.vanlieshout@denhaag.nl::3b68625f-8ee3-4f83-8c23-dc970d60f916" providerId="AD" clId="Web-{2E6F4D95-7C61-BE21-4F5A-C3D5F48C2560}" dt="2020-10-30T15:37:49.140" v="1408" actId="20577"/>
          <ac:spMkLst>
            <pc:docMk/>
            <pc:sldMk cId="3864862349" sldId="270"/>
            <ac:spMk id="4" creationId="{8E2E46DC-9A55-4471-A140-3D5483BE29BD}"/>
          </ac:spMkLst>
        </pc:spChg>
      </pc:sldChg>
      <pc:sldChg chg="modSp add replId">
        <pc:chgData name="Astrid van Lieshout" userId="S::astrid.vanlieshout@denhaag.nl::3b68625f-8ee3-4f83-8c23-dc970d60f916" providerId="AD" clId="Web-{2E6F4D95-7C61-BE21-4F5A-C3D5F48C2560}" dt="2020-10-30T15:36:19.092" v="1320" actId="20577"/>
        <pc:sldMkLst>
          <pc:docMk/>
          <pc:sldMk cId="936591540" sldId="271"/>
        </pc:sldMkLst>
        <pc:spChg chg="mod">
          <ac:chgData name="Astrid van Lieshout" userId="S::astrid.vanlieshout@denhaag.nl::3b68625f-8ee3-4f83-8c23-dc970d60f916" providerId="AD" clId="Web-{2E6F4D95-7C61-BE21-4F5A-C3D5F48C2560}" dt="2020-10-30T15:36:19.092" v="1320" actId="20577"/>
          <ac:spMkLst>
            <pc:docMk/>
            <pc:sldMk cId="936591540" sldId="271"/>
            <ac:spMk id="4" creationId="{8E2E46DC-9A55-4471-A140-3D5483BE29BD}"/>
          </ac:spMkLst>
        </pc:spChg>
      </pc:sldChg>
    </pc:docChg>
  </pc:docChgLst>
  <pc:docChgLst>
    <pc:chgData name="Astrid van Lieshout" userId="S::astrid.vanlieshout@denhaag.nl::3b68625f-8ee3-4f83-8c23-dc970d60f916" providerId="AD" clId="Web-{CAB6944B-8AD4-641F-5623-0A6077F0C68E}"/>
    <pc:docChg chg="addSld modSld">
      <pc:chgData name="Astrid van Lieshout" userId="S::astrid.vanlieshout@denhaag.nl::3b68625f-8ee3-4f83-8c23-dc970d60f916" providerId="AD" clId="Web-{CAB6944B-8AD4-641F-5623-0A6077F0C68E}" dt="2020-11-10T12:33:32.029" v="4"/>
      <pc:docMkLst>
        <pc:docMk/>
      </pc:docMkLst>
      <pc:sldChg chg="addSp delSp modSp new">
        <pc:chgData name="Astrid van Lieshout" userId="S::astrid.vanlieshout@denhaag.nl::3b68625f-8ee3-4f83-8c23-dc970d60f916" providerId="AD" clId="Web-{CAB6944B-8AD4-641F-5623-0A6077F0C68E}" dt="2020-11-10T12:33:32.029" v="4"/>
        <pc:sldMkLst>
          <pc:docMk/>
          <pc:sldMk cId="2426649888" sldId="286"/>
        </pc:sldMkLst>
        <pc:spChg chg="add del">
          <ac:chgData name="Astrid van Lieshout" userId="S::astrid.vanlieshout@denhaag.nl::3b68625f-8ee3-4f83-8c23-dc970d60f916" providerId="AD" clId="Web-{CAB6944B-8AD4-641F-5623-0A6077F0C68E}" dt="2020-11-10T12:33:32.029" v="4"/>
          <ac:spMkLst>
            <pc:docMk/>
            <pc:sldMk cId="2426649888" sldId="286"/>
            <ac:spMk id="3" creationId="{189BEFDB-FE76-4BD1-A1E2-2640B9967972}"/>
          </ac:spMkLst>
        </pc:spChg>
        <pc:graphicFrameChg chg="add del mod ord modGraphic">
          <ac:chgData name="Astrid van Lieshout" userId="S::astrid.vanlieshout@denhaag.nl::3b68625f-8ee3-4f83-8c23-dc970d60f916" providerId="AD" clId="Web-{CAB6944B-8AD4-641F-5623-0A6077F0C68E}" dt="2020-11-10T12:29:59.822" v="2"/>
          <ac:graphicFrameMkLst>
            <pc:docMk/>
            <pc:sldMk cId="2426649888" sldId="286"/>
            <ac:graphicFrameMk id="4" creationId="{4CBD017C-8B97-48BC-AEC8-06719F3944A0}"/>
          </ac:graphicFrameMkLst>
        </pc:graphicFrameChg>
        <pc:graphicFrameChg chg="add del mod ord modGraphic">
          <ac:chgData name="Astrid van Lieshout" userId="S::astrid.vanlieshout@denhaag.nl::3b68625f-8ee3-4f83-8c23-dc970d60f916" providerId="AD" clId="Web-{CAB6944B-8AD4-641F-5623-0A6077F0C68E}" dt="2020-11-10T12:33:32.029" v="4"/>
          <ac:graphicFrameMkLst>
            <pc:docMk/>
            <pc:sldMk cId="2426649888" sldId="286"/>
            <ac:graphicFrameMk id="11" creationId="{6EF40D84-9DDA-4544-A49A-5B93AB97E64E}"/>
          </ac:graphicFrameMkLst>
        </pc:graphicFrameChg>
      </pc:sldChg>
    </pc:docChg>
  </pc:docChgLst>
  <pc:docChgLst>
    <pc:chgData name="Astrid van Lieshout" userId="S::astrid.vanlieshout@denhaag.nl::3b68625f-8ee3-4f83-8c23-dc970d60f916" providerId="AD" clId="Web-{D1E17CB7-406C-74E5-C80C-B29C144E0F27}"/>
    <pc:docChg chg="addSld delSld modSld sldOrd">
      <pc:chgData name="Astrid van Lieshout" userId="S::astrid.vanlieshout@denhaag.nl::3b68625f-8ee3-4f83-8c23-dc970d60f916" providerId="AD" clId="Web-{D1E17CB7-406C-74E5-C80C-B29C144E0F27}" dt="2020-11-09T11:21:11.229" v="2549"/>
      <pc:docMkLst>
        <pc:docMk/>
      </pc:docMkLst>
      <pc:sldChg chg="addSp delSp modSp mod modClrScheme chgLayout">
        <pc:chgData name="Astrid van Lieshout" userId="S::astrid.vanlieshout@denhaag.nl::3b68625f-8ee3-4f83-8c23-dc970d60f916" providerId="AD" clId="Web-{D1E17CB7-406C-74E5-C80C-B29C144E0F27}" dt="2020-11-09T11:20:12.947" v="2541" actId="20577"/>
        <pc:sldMkLst>
          <pc:docMk/>
          <pc:sldMk cId="4042671705" sldId="268"/>
        </pc:sldMkLst>
        <pc:spChg chg="mod ord">
          <ac:chgData name="Astrid van Lieshout" userId="S::astrid.vanlieshout@denhaag.nl::3b68625f-8ee3-4f83-8c23-dc970d60f916" providerId="AD" clId="Web-{D1E17CB7-406C-74E5-C80C-B29C144E0F27}" dt="2020-11-09T11:19:19.570" v="2500" actId="20577"/>
          <ac:spMkLst>
            <pc:docMk/>
            <pc:sldMk cId="4042671705" sldId="268"/>
            <ac:spMk id="2" creationId="{2B0AF6AC-DE82-344B-BF3A-E3C970B193E9}"/>
          </ac:spMkLst>
        </pc:spChg>
        <pc:spChg chg="mod ord">
          <ac:chgData name="Astrid van Lieshout" userId="S::astrid.vanlieshout@denhaag.nl::3b68625f-8ee3-4f83-8c23-dc970d60f916" providerId="AD" clId="Web-{D1E17CB7-406C-74E5-C80C-B29C144E0F27}" dt="2020-11-09T11:20:12.947" v="2541" actId="20577"/>
          <ac:spMkLst>
            <pc:docMk/>
            <pc:sldMk cId="4042671705" sldId="268"/>
            <ac:spMk id="3" creationId="{43104E12-F518-9A43-BBD7-A07C7784E346}"/>
          </ac:spMkLst>
        </pc:spChg>
        <pc:spChg chg="del mod">
          <ac:chgData name="Astrid van Lieshout" userId="S::astrid.vanlieshout@denhaag.nl::3b68625f-8ee3-4f83-8c23-dc970d60f916" providerId="AD" clId="Web-{D1E17CB7-406C-74E5-C80C-B29C144E0F27}" dt="2020-11-09T10:02:36.969" v="140"/>
          <ac:spMkLst>
            <pc:docMk/>
            <pc:sldMk cId="4042671705" sldId="268"/>
            <ac:spMk id="4" creationId="{8E2E46DC-9A55-4471-A140-3D5483BE29BD}"/>
          </ac:spMkLst>
        </pc:spChg>
        <pc:spChg chg="add del mod ord">
          <ac:chgData name="Astrid van Lieshout" userId="S::astrid.vanlieshout@denhaag.nl::3b68625f-8ee3-4f83-8c23-dc970d60f916" providerId="AD" clId="Web-{D1E17CB7-406C-74E5-C80C-B29C144E0F27}" dt="2020-11-09T09:56:25.989" v="16"/>
          <ac:spMkLst>
            <pc:docMk/>
            <pc:sldMk cId="4042671705" sldId="268"/>
            <ac:spMk id="5" creationId="{C1A9761D-9493-4102-8260-9B5EAE616EFC}"/>
          </ac:spMkLst>
        </pc:spChg>
        <pc:picChg chg="add del mod ord">
          <ac:chgData name="Astrid van Lieshout" userId="S::astrid.vanlieshout@denhaag.nl::3b68625f-8ee3-4f83-8c23-dc970d60f916" providerId="AD" clId="Web-{D1E17CB7-406C-74E5-C80C-B29C144E0F27}" dt="2020-11-09T10:00:21.450" v="36"/>
          <ac:picMkLst>
            <pc:docMk/>
            <pc:sldMk cId="4042671705" sldId="268"/>
            <ac:picMk id="6" creationId="{9A97833E-585B-4014-BA96-16900EF72328}"/>
          </ac:picMkLst>
        </pc:picChg>
      </pc:sldChg>
      <pc:sldChg chg="delSp modSp">
        <pc:chgData name="Astrid van Lieshout" userId="S::astrid.vanlieshout@denhaag.nl::3b68625f-8ee3-4f83-8c23-dc970d60f916" providerId="AD" clId="Web-{D1E17CB7-406C-74E5-C80C-B29C144E0F27}" dt="2020-11-09T11:20:23.181" v="2543" actId="20577"/>
        <pc:sldMkLst>
          <pc:docMk/>
          <pc:sldMk cId="1332275282" sldId="269"/>
        </pc:sldMkLst>
        <pc:spChg chg="mod">
          <ac:chgData name="Astrid van Lieshout" userId="S::astrid.vanlieshout@denhaag.nl::3b68625f-8ee3-4f83-8c23-dc970d60f916" providerId="AD" clId="Web-{D1E17CB7-406C-74E5-C80C-B29C144E0F27}" dt="2020-11-09T10:36:35.436" v="1474" actId="20577"/>
          <ac:spMkLst>
            <pc:docMk/>
            <pc:sldMk cId="1332275282" sldId="269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D1E17CB7-406C-74E5-C80C-B29C144E0F27}" dt="2020-11-09T11:20:23.181" v="2543" actId="20577"/>
          <ac:spMkLst>
            <pc:docMk/>
            <pc:sldMk cId="1332275282" sldId="269"/>
            <ac:spMk id="3" creationId="{43104E12-F518-9A43-BBD7-A07C7784E346}"/>
          </ac:spMkLst>
        </pc:spChg>
        <pc:spChg chg="del">
          <ac:chgData name="Astrid van Lieshout" userId="S::astrid.vanlieshout@denhaag.nl::3b68625f-8ee3-4f83-8c23-dc970d60f916" providerId="AD" clId="Web-{D1E17CB7-406C-74E5-C80C-B29C144E0F27}" dt="2020-11-09T10:38:17.188" v="1500"/>
          <ac:spMkLst>
            <pc:docMk/>
            <pc:sldMk cId="1332275282" sldId="269"/>
            <ac:spMk id="4" creationId="{8E2E46DC-9A55-4471-A140-3D5483BE29BD}"/>
          </ac:spMkLst>
        </pc:spChg>
      </pc:sldChg>
      <pc:sldChg chg="addSp delSp modSp del mod modClrScheme chgLayout">
        <pc:chgData name="Astrid van Lieshout" userId="S::astrid.vanlieshout@denhaag.nl::3b68625f-8ee3-4f83-8c23-dc970d60f916" providerId="AD" clId="Web-{D1E17CB7-406C-74E5-C80C-B29C144E0F27}" dt="2020-11-09T11:15:33.800" v="2382"/>
        <pc:sldMkLst>
          <pc:docMk/>
          <pc:sldMk cId="3864862349" sldId="270"/>
        </pc:sldMkLst>
        <pc:spChg chg="mod ord">
          <ac:chgData name="Astrid van Lieshout" userId="S::astrid.vanlieshout@denhaag.nl::3b68625f-8ee3-4f83-8c23-dc970d60f916" providerId="AD" clId="Web-{D1E17CB7-406C-74E5-C80C-B29C144E0F27}" dt="2020-11-09T10:59:31.325" v="1716"/>
          <ac:spMkLst>
            <pc:docMk/>
            <pc:sldMk cId="3864862349" sldId="270"/>
            <ac:spMk id="2" creationId="{2B0AF6AC-DE82-344B-BF3A-E3C970B193E9}"/>
          </ac:spMkLst>
        </pc:spChg>
        <pc:spChg chg="mod ord">
          <ac:chgData name="Astrid van Lieshout" userId="S::astrid.vanlieshout@denhaag.nl::3b68625f-8ee3-4f83-8c23-dc970d60f916" providerId="AD" clId="Web-{D1E17CB7-406C-74E5-C80C-B29C144E0F27}" dt="2020-11-09T10:59:31.325" v="1716"/>
          <ac:spMkLst>
            <pc:docMk/>
            <pc:sldMk cId="3864862349" sldId="270"/>
            <ac:spMk id="3" creationId="{43104E12-F518-9A43-BBD7-A07C7784E346}"/>
          </ac:spMkLst>
        </pc:spChg>
        <pc:spChg chg="del">
          <ac:chgData name="Astrid van Lieshout" userId="S::astrid.vanlieshout@denhaag.nl::3b68625f-8ee3-4f83-8c23-dc970d60f916" providerId="AD" clId="Web-{D1E17CB7-406C-74E5-C80C-B29C144E0F27}" dt="2020-11-09T10:59:00.794" v="1709"/>
          <ac:spMkLst>
            <pc:docMk/>
            <pc:sldMk cId="3864862349" sldId="270"/>
            <ac:spMk id="4" creationId="{8E2E46DC-9A55-4471-A140-3D5483BE29BD}"/>
          </ac:spMkLst>
        </pc:spChg>
        <pc:spChg chg="add del mod">
          <ac:chgData name="Astrid van Lieshout" userId="S::astrid.vanlieshout@denhaag.nl::3b68625f-8ee3-4f83-8c23-dc970d60f916" providerId="AD" clId="Web-{D1E17CB7-406C-74E5-C80C-B29C144E0F27}" dt="2020-11-09T10:59:17.200" v="1715"/>
          <ac:spMkLst>
            <pc:docMk/>
            <pc:sldMk cId="3864862349" sldId="270"/>
            <ac:spMk id="5" creationId="{5F40B5CB-7661-4777-92FE-29AC6DA8F27C}"/>
          </ac:spMkLst>
        </pc:spChg>
        <pc:spChg chg="add del mod ord">
          <ac:chgData name="Astrid van Lieshout" userId="S::astrid.vanlieshout@denhaag.nl::3b68625f-8ee3-4f83-8c23-dc970d60f916" providerId="AD" clId="Web-{D1E17CB7-406C-74E5-C80C-B29C144E0F27}" dt="2020-11-09T11:01:02.671" v="1723"/>
          <ac:spMkLst>
            <pc:docMk/>
            <pc:sldMk cId="3864862349" sldId="270"/>
            <ac:spMk id="6" creationId="{08E6760F-CF88-4304-875B-F6A0C3EB242B}"/>
          </ac:spMkLst>
        </pc:spChg>
        <pc:spChg chg="add del mod">
          <ac:chgData name="Astrid van Lieshout" userId="S::astrid.vanlieshout@denhaag.nl::3b68625f-8ee3-4f83-8c23-dc970d60f916" providerId="AD" clId="Web-{D1E17CB7-406C-74E5-C80C-B29C144E0F27}" dt="2020-11-09T11:00:07.951" v="1722"/>
          <ac:spMkLst>
            <pc:docMk/>
            <pc:sldMk cId="3864862349" sldId="270"/>
            <ac:spMk id="7" creationId="{AB4839B5-5555-4141-BA87-A5AC4098148E}"/>
          </ac:spMkLst>
        </pc:spChg>
        <pc:spChg chg="add del mod">
          <ac:chgData name="Astrid van Lieshout" userId="S::astrid.vanlieshout@denhaag.nl::3b68625f-8ee3-4f83-8c23-dc970d60f916" providerId="AD" clId="Web-{D1E17CB7-406C-74E5-C80C-B29C144E0F27}" dt="2020-11-09T11:02:02.469" v="1725"/>
          <ac:spMkLst>
            <pc:docMk/>
            <pc:sldMk cId="3864862349" sldId="270"/>
            <ac:spMk id="10" creationId="{3CE551D0-B048-41C6-8816-28FC22D00D58}"/>
          </ac:spMkLst>
        </pc:spChg>
        <pc:picChg chg="add del mod ord">
          <ac:chgData name="Astrid van Lieshout" userId="S::astrid.vanlieshout@denhaag.nl::3b68625f-8ee3-4f83-8c23-dc970d60f916" providerId="AD" clId="Web-{D1E17CB7-406C-74E5-C80C-B29C144E0F27}" dt="2020-11-09T11:01:09.140" v="1724"/>
          <ac:picMkLst>
            <pc:docMk/>
            <pc:sldMk cId="3864862349" sldId="270"/>
            <ac:picMk id="8" creationId="{7E9F94F8-51FB-475C-AA5A-44174367BB3D}"/>
          </ac:picMkLst>
        </pc:picChg>
        <pc:picChg chg="add mod ord">
          <ac:chgData name="Astrid van Lieshout" userId="S::astrid.vanlieshout@denhaag.nl::3b68625f-8ee3-4f83-8c23-dc970d60f916" providerId="AD" clId="Web-{D1E17CB7-406C-74E5-C80C-B29C144E0F27}" dt="2020-11-09T11:02:06.173" v="1727" actId="1076"/>
          <ac:picMkLst>
            <pc:docMk/>
            <pc:sldMk cId="3864862349" sldId="270"/>
            <ac:picMk id="11" creationId="{26FEDED4-87D0-448B-A662-9A7435F55ACE}"/>
          </ac:picMkLst>
        </pc:picChg>
        <pc:picChg chg="add mod">
          <ac:chgData name="Astrid van Lieshout" userId="S::astrid.vanlieshout@denhaag.nl::3b68625f-8ee3-4f83-8c23-dc970d60f916" providerId="AD" clId="Web-{D1E17CB7-406C-74E5-C80C-B29C144E0F27}" dt="2020-11-09T11:02:06.188" v="1728" actId="1076"/>
          <ac:picMkLst>
            <pc:docMk/>
            <pc:sldMk cId="3864862349" sldId="270"/>
            <ac:picMk id="12" creationId="{0BE7EED4-01C4-48D7-93A8-9181D31D5DDB}"/>
          </ac:picMkLst>
        </pc:picChg>
      </pc:sldChg>
      <pc:sldChg chg="delSp modSp">
        <pc:chgData name="Astrid van Lieshout" userId="S::astrid.vanlieshout@denhaag.nl::3b68625f-8ee3-4f83-8c23-dc970d60f916" providerId="AD" clId="Web-{D1E17CB7-406C-74E5-C80C-B29C144E0F27}" dt="2020-11-09T10:42:38.944" v="1636"/>
        <pc:sldMkLst>
          <pc:docMk/>
          <pc:sldMk cId="936591540" sldId="271"/>
        </pc:sldMkLst>
        <pc:spChg chg="mod">
          <ac:chgData name="Astrid van Lieshout" userId="S::astrid.vanlieshout@denhaag.nl::3b68625f-8ee3-4f83-8c23-dc970d60f916" providerId="AD" clId="Web-{D1E17CB7-406C-74E5-C80C-B29C144E0F27}" dt="2020-11-09T10:00:33.685" v="37" actId="20577"/>
          <ac:spMkLst>
            <pc:docMk/>
            <pc:sldMk cId="936591540" sldId="271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D1E17CB7-406C-74E5-C80C-B29C144E0F27}" dt="2020-11-09T10:42:38.944" v="1636"/>
          <ac:spMkLst>
            <pc:docMk/>
            <pc:sldMk cId="936591540" sldId="271"/>
            <ac:spMk id="3" creationId="{43104E12-F518-9A43-BBD7-A07C7784E346}"/>
          </ac:spMkLst>
        </pc:spChg>
        <pc:spChg chg="del">
          <ac:chgData name="Astrid van Lieshout" userId="S::astrid.vanlieshout@denhaag.nl::3b68625f-8ee3-4f83-8c23-dc970d60f916" providerId="AD" clId="Web-{D1E17CB7-406C-74E5-C80C-B29C144E0F27}" dt="2020-11-09T10:06:42.849" v="183"/>
          <ac:spMkLst>
            <pc:docMk/>
            <pc:sldMk cId="936591540" sldId="271"/>
            <ac:spMk id="4" creationId="{8E2E46DC-9A55-4471-A140-3D5483BE29BD}"/>
          </ac:spMkLst>
        </pc:spChg>
      </pc:sldChg>
      <pc:sldChg chg="addSp delSp modSp add mod replId modClrScheme chgLayout">
        <pc:chgData name="Astrid van Lieshout" userId="S::astrid.vanlieshout@denhaag.nl::3b68625f-8ee3-4f83-8c23-dc970d60f916" providerId="AD" clId="Web-{D1E17CB7-406C-74E5-C80C-B29C144E0F27}" dt="2020-11-09T10:49:06.812" v="1659" actId="1076"/>
        <pc:sldMkLst>
          <pc:docMk/>
          <pc:sldMk cId="2799951499" sldId="272"/>
        </pc:sldMkLst>
        <pc:spChg chg="mod ord">
          <ac:chgData name="Astrid van Lieshout" userId="S::astrid.vanlieshout@denhaag.nl::3b68625f-8ee3-4f83-8c23-dc970d60f916" providerId="AD" clId="Web-{D1E17CB7-406C-74E5-C80C-B29C144E0F27}" dt="2020-11-09T10:44:12.430" v="1642"/>
          <ac:spMkLst>
            <pc:docMk/>
            <pc:sldMk cId="2799951499" sldId="272"/>
            <ac:spMk id="2" creationId="{2B0AF6AC-DE82-344B-BF3A-E3C970B193E9}"/>
          </ac:spMkLst>
        </pc:spChg>
        <pc:spChg chg="mod ord">
          <ac:chgData name="Astrid van Lieshout" userId="S::astrid.vanlieshout@denhaag.nl::3b68625f-8ee3-4f83-8c23-dc970d60f916" providerId="AD" clId="Web-{D1E17CB7-406C-74E5-C80C-B29C144E0F27}" dt="2020-11-09T10:44:17.274" v="1643" actId="20577"/>
          <ac:spMkLst>
            <pc:docMk/>
            <pc:sldMk cId="2799951499" sldId="272"/>
            <ac:spMk id="3" creationId="{43104E12-F518-9A43-BBD7-A07C7784E346}"/>
          </ac:spMkLst>
        </pc:spChg>
        <pc:spChg chg="add del mod ord">
          <ac:chgData name="Astrid van Lieshout" userId="S::astrid.vanlieshout@denhaag.nl::3b68625f-8ee3-4f83-8c23-dc970d60f916" providerId="AD" clId="Web-{D1E17CB7-406C-74E5-C80C-B29C144E0F27}" dt="2020-11-09T10:45:35.057" v="1646"/>
          <ac:spMkLst>
            <pc:docMk/>
            <pc:sldMk cId="2799951499" sldId="272"/>
            <ac:spMk id="4" creationId="{394A06D9-436A-4B02-AF1F-4FBB00440907}"/>
          </ac:spMkLst>
        </pc:spChg>
        <pc:spChg chg="add del mod">
          <ac:chgData name="Astrid van Lieshout" userId="S::astrid.vanlieshout@denhaag.nl::3b68625f-8ee3-4f83-8c23-dc970d60f916" providerId="AD" clId="Web-{D1E17CB7-406C-74E5-C80C-B29C144E0F27}" dt="2020-11-09T10:46:02.901" v="1648"/>
          <ac:spMkLst>
            <pc:docMk/>
            <pc:sldMk cId="2799951499" sldId="272"/>
            <ac:spMk id="7" creationId="{B85BE527-7E0C-448A-A235-B28F2F8CA6C3}"/>
          </ac:spMkLst>
        </pc:spChg>
        <pc:picChg chg="add del mod ord">
          <ac:chgData name="Astrid van Lieshout" userId="S::astrid.vanlieshout@denhaag.nl::3b68625f-8ee3-4f83-8c23-dc970d60f916" providerId="AD" clId="Web-{D1E17CB7-406C-74E5-C80C-B29C144E0F27}" dt="2020-11-09T10:45:40.838" v="1647"/>
          <ac:picMkLst>
            <pc:docMk/>
            <pc:sldMk cId="2799951499" sldId="272"/>
            <ac:picMk id="5" creationId="{AD9E3A95-B515-41AD-BFE9-B61626FA009D}"/>
          </ac:picMkLst>
        </pc:picChg>
        <pc:picChg chg="add mod ord">
          <ac:chgData name="Astrid van Lieshout" userId="S::astrid.vanlieshout@denhaag.nl::3b68625f-8ee3-4f83-8c23-dc970d60f916" providerId="AD" clId="Web-{D1E17CB7-406C-74E5-C80C-B29C144E0F27}" dt="2020-11-09T10:48:55.265" v="1657" actId="1076"/>
          <ac:picMkLst>
            <pc:docMk/>
            <pc:sldMk cId="2799951499" sldId="272"/>
            <ac:picMk id="8" creationId="{B0BF2FFD-BA6D-4C11-B6A4-6EFCA867DB7C}"/>
          </ac:picMkLst>
        </pc:picChg>
        <pc:picChg chg="add mod">
          <ac:chgData name="Astrid van Lieshout" userId="S::astrid.vanlieshout@denhaag.nl::3b68625f-8ee3-4f83-8c23-dc970d60f916" providerId="AD" clId="Web-{D1E17CB7-406C-74E5-C80C-B29C144E0F27}" dt="2020-11-09T10:49:06.812" v="1659" actId="1076"/>
          <ac:picMkLst>
            <pc:docMk/>
            <pc:sldMk cId="2799951499" sldId="272"/>
            <ac:picMk id="9" creationId="{48E99BA5-0A42-48D8-B604-FFA7032995B7}"/>
          </ac:picMkLst>
        </pc:picChg>
      </pc:sldChg>
      <pc:sldChg chg="add del replId">
        <pc:chgData name="Astrid van Lieshout" userId="S::astrid.vanlieshout@denhaag.nl::3b68625f-8ee3-4f83-8c23-dc970d60f916" providerId="AD" clId="Web-{D1E17CB7-406C-74E5-C80C-B29C144E0F27}" dt="2020-11-09T10:58:15.714" v="1684"/>
        <pc:sldMkLst>
          <pc:docMk/>
          <pc:sldMk cId="2597605136" sldId="273"/>
        </pc:sldMkLst>
      </pc:sldChg>
      <pc:sldChg chg="add del replId">
        <pc:chgData name="Astrid van Lieshout" userId="S::astrid.vanlieshout@denhaag.nl::3b68625f-8ee3-4f83-8c23-dc970d60f916" providerId="AD" clId="Web-{D1E17CB7-406C-74E5-C80C-B29C144E0F27}" dt="2020-11-09T10:58:14.402" v="1683"/>
        <pc:sldMkLst>
          <pc:docMk/>
          <pc:sldMk cId="368817457" sldId="274"/>
        </pc:sldMkLst>
      </pc:sldChg>
      <pc:sldChg chg="modSp add ord replId">
        <pc:chgData name="Astrid van Lieshout" userId="S::astrid.vanlieshout@denhaag.nl::3b68625f-8ee3-4f83-8c23-dc970d60f916" providerId="AD" clId="Web-{D1E17CB7-406C-74E5-C80C-B29C144E0F27}" dt="2020-11-09T10:51:34.065" v="1668"/>
        <pc:sldMkLst>
          <pc:docMk/>
          <pc:sldMk cId="4041571656" sldId="275"/>
        </pc:sldMkLst>
        <pc:picChg chg="mod">
          <ac:chgData name="Astrid van Lieshout" userId="S::astrid.vanlieshout@denhaag.nl::3b68625f-8ee3-4f83-8c23-dc970d60f916" providerId="AD" clId="Web-{D1E17CB7-406C-74E5-C80C-B29C144E0F27}" dt="2020-11-09T10:51:20.221" v="1667"/>
          <ac:picMkLst>
            <pc:docMk/>
            <pc:sldMk cId="4041571656" sldId="275"/>
            <ac:picMk id="8" creationId="{B0BF2FFD-BA6D-4C11-B6A4-6EFCA867DB7C}"/>
          </ac:picMkLst>
        </pc:picChg>
        <pc:picChg chg="mod">
          <ac:chgData name="Astrid van Lieshout" userId="S::astrid.vanlieshout@denhaag.nl::3b68625f-8ee3-4f83-8c23-dc970d60f916" providerId="AD" clId="Web-{D1E17CB7-406C-74E5-C80C-B29C144E0F27}" dt="2020-11-09T10:51:34.065" v="1668"/>
          <ac:picMkLst>
            <pc:docMk/>
            <pc:sldMk cId="4041571656" sldId="275"/>
            <ac:picMk id="9" creationId="{48E99BA5-0A42-48D8-B604-FFA7032995B7}"/>
          </ac:picMkLst>
        </pc:picChg>
      </pc:sldChg>
      <pc:sldChg chg="add replId">
        <pc:chgData name="Astrid van Lieshout" userId="S::astrid.vanlieshout@denhaag.nl::3b68625f-8ee3-4f83-8c23-dc970d60f916" providerId="AD" clId="Web-{D1E17CB7-406C-74E5-C80C-B29C144E0F27}" dt="2020-11-09T10:51:04.627" v="1666"/>
        <pc:sldMkLst>
          <pc:docMk/>
          <pc:sldMk cId="1817823076" sldId="276"/>
        </pc:sldMkLst>
      </pc:sldChg>
      <pc:sldChg chg="modSp add replId">
        <pc:chgData name="Astrid van Lieshout" userId="S::astrid.vanlieshout@denhaag.nl::3b68625f-8ee3-4f83-8c23-dc970d60f916" providerId="AD" clId="Web-{D1E17CB7-406C-74E5-C80C-B29C144E0F27}" dt="2020-11-09T10:52:56.239" v="1671"/>
        <pc:sldMkLst>
          <pc:docMk/>
          <pc:sldMk cId="1404900400" sldId="277"/>
        </pc:sldMkLst>
        <pc:picChg chg="mod">
          <ac:chgData name="Astrid van Lieshout" userId="S::astrid.vanlieshout@denhaag.nl::3b68625f-8ee3-4f83-8c23-dc970d60f916" providerId="AD" clId="Web-{D1E17CB7-406C-74E5-C80C-B29C144E0F27}" dt="2020-11-09T10:52:40.613" v="1670"/>
          <ac:picMkLst>
            <pc:docMk/>
            <pc:sldMk cId="1404900400" sldId="277"/>
            <ac:picMk id="8" creationId="{B0BF2FFD-BA6D-4C11-B6A4-6EFCA867DB7C}"/>
          </ac:picMkLst>
        </pc:picChg>
        <pc:picChg chg="mod">
          <ac:chgData name="Astrid van Lieshout" userId="S::astrid.vanlieshout@denhaag.nl::3b68625f-8ee3-4f83-8c23-dc970d60f916" providerId="AD" clId="Web-{D1E17CB7-406C-74E5-C80C-B29C144E0F27}" dt="2020-11-09T10:52:56.239" v="1671"/>
          <ac:picMkLst>
            <pc:docMk/>
            <pc:sldMk cId="1404900400" sldId="277"/>
            <ac:picMk id="9" creationId="{48E99BA5-0A42-48D8-B604-FFA7032995B7}"/>
          </ac:picMkLst>
        </pc:picChg>
      </pc:sldChg>
      <pc:sldChg chg="new del">
        <pc:chgData name="Astrid van Lieshout" userId="S::astrid.vanlieshout@denhaag.nl::3b68625f-8ee3-4f83-8c23-dc970d60f916" providerId="AD" clId="Web-{D1E17CB7-406C-74E5-C80C-B29C144E0F27}" dt="2020-11-09T10:54:48.272" v="1676"/>
        <pc:sldMkLst>
          <pc:docMk/>
          <pc:sldMk cId="2580854867" sldId="278"/>
        </pc:sldMkLst>
      </pc:sldChg>
      <pc:sldChg chg="modSp add replId">
        <pc:chgData name="Astrid van Lieshout" userId="S::astrid.vanlieshout@denhaag.nl::3b68625f-8ee3-4f83-8c23-dc970d60f916" providerId="AD" clId="Web-{D1E17CB7-406C-74E5-C80C-B29C144E0F27}" dt="2020-11-09T10:54:00.365" v="1675"/>
        <pc:sldMkLst>
          <pc:docMk/>
          <pc:sldMk cId="1421233777" sldId="279"/>
        </pc:sldMkLst>
        <pc:picChg chg="mod">
          <ac:chgData name="Astrid van Lieshout" userId="S::astrid.vanlieshout@denhaag.nl::3b68625f-8ee3-4f83-8c23-dc970d60f916" providerId="AD" clId="Web-{D1E17CB7-406C-74E5-C80C-B29C144E0F27}" dt="2020-11-09T10:53:46.380" v="1674"/>
          <ac:picMkLst>
            <pc:docMk/>
            <pc:sldMk cId="1421233777" sldId="279"/>
            <ac:picMk id="8" creationId="{B0BF2FFD-BA6D-4C11-B6A4-6EFCA867DB7C}"/>
          </ac:picMkLst>
        </pc:picChg>
        <pc:picChg chg="mod">
          <ac:chgData name="Astrid van Lieshout" userId="S::astrid.vanlieshout@denhaag.nl::3b68625f-8ee3-4f83-8c23-dc970d60f916" providerId="AD" clId="Web-{D1E17CB7-406C-74E5-C80C-B29C144E0F27}" dt="2020-11-09T10:54:00.365" v="1675"/>
          <ac:picMkLst>
            <pc:docMk/>
            <pc:sldMk cId="1421233777" sldId="279"/>
            <ac:picMk id="9" creationId="{48E99BA5-0A42-48D8-B604-FFA7032995B7}"/>
          </ac:picMkLst>
        </pc:picChg>
      </pc:sldChg>
      <pc:sldChg chg="modSp add replId">
        <pc:chgData name="Astrid van Lieshout" userId="S::astrid.vanlieshout@denhaag.nl::3b68625f-8ee3-4f83-8c23-dc970d60f916" providerId="AD" clId="Web-{D1E17CB7-406C-74E5-C80C-B29C144E0F27}" dt="2020-11-09T10:55:49.399" v="1679"/>
        <pc:sldMkLst>
          <pc:docMk/>
          <pc:sldMk cId="3358638586" sldId="280"/>
        </pc:sldMkLst>
        <pc:picChg chg="mod">
          <ac:chgData name="Astrid van Lieshout" userId="S::astrid.vanlieshout@denhaag.nl::3b68625f-8ee3-4f83-8c23-dc970d60f916" providerId="AD" clId="Web-{D1E17CB7-406C-74E5-C80C-B29C144E0F27}" dt="2020-11-09T10:55:22.132" v="1678"/>
          <ac:picMkLst>
            <pc:docMk/>
            <pc:sldMk cId="3358638586" sldId="280"/>
            <ac:picMk id="8" creationId="{B0BF2FFD-BA6D-4C11-B6A4-6EFCA867DB7C}"/>
          </ac:picMkLst>
        </pc:picChg>
        <pc:picChg chg="mod">
          <ac:chgData name="Astrid van Lieshout" userId="S::astrid.vanlieshout@denhaag.nl::3b68625f-8ee3-4f83-8c23-dc970d60f916" providerId="AD" clId="Web-{D1E17CB7-406C-74E5-C80C-B29C144E0F27}" dt="2020-11-09T10:55:49.399" v="1679"/>
          <ac:picMkLst>
            <pc:docMk/>
            <pc:sldMk cId="3358638586" sldId="280"/>
            <ac:picMk id="9" creationId="{48E99BA5-0A42-48D8-B604-FFA7032995B7}"/>
          </ac:picMkLst>
        </pc:picChg>
      </pc:sldChg>
      <pc:sldChg chg="modSp add replId">
        <pc:chgData name="Astrid van Lieshout" userId="S::astrid.vanlieshout@denhaag.nl::3b68625f-8ee3-4f83-8c23-dc970d60f916" providerId="AD" clId="Web-{D1E17CB7-406C-74E5-C80C-B29C144E0F27}" dt="2020-11-09T10:56:31.150" v="1682"/>
        <pc:sldMkLst>
          <pc:docMk/>
          <pc:sldMk cId="599384978" sldId="281"/>
        </pc:sldMkLst>
        <pc:picChg chg="mod">
          <ac:chgData name="Astrid van Lieshout" userId="S::astrid.vanlieshout@denhaag.nl::3b68625f-8ee3-4f83-8c23-dc970d60f916" providerId="AD" clId="Web-{D1E17CB7-406C-74E5-C80C-B29C144E0F27}" dt="2020-11-09T10:56:20.009" v="1681"/>
          <ac:picMkLst>
            <pc:docMk/>
            <pc:sldMk cId="599384978" sldId="281"/>
            <ac:picMk id="8" creationId="{B0BF2FFD-BA6D-4C11-B6A4-6EFCA867DB7C}"/>
          </ac:picMkLst>
        </pc:picChg>
        <pc:picChg chg="mod">
          <ac:chgData name="Astrid van Lieshout" userId="S::astrid.vanlieshout@denhaag.nl::3b68625f-8ee3-4f83-8c23-dc970d60f916" providerId="AD" clId="Web-{D1E17CB7-406C-74E5-C80C-B29C144E0F27}" dt="2020-11-09T10:56:31.150" v="1682"/>
          <ac:picMkLst>
            <pc:docMk/>
            <pc:sldMk cId="599384978" sldId="281"/>
            <ac:picMk id="9" creationId="{48E99BA5-0A42-48D8-B604-FFA7032995B7}"/>
          </ac:picMkLst>
        </pc:picChg>
      </pc:sldChg>
      <pc:sldChg chg="addSp delSp modSp add del mod replId modClrScheme chgLayout">
        <pc:chgData name="Astrid van Lieshout" userId="S::astrid.vanlieshout@denhaag.nl::3b68625f-8ee3-4f83-8c23-dc970d60f916" providerId="AD" clId="Web-{D1E17CB7-406C-74E5-C80C-B29C144E0F27}" dt="2020-11-09T11:03:18.268" v="1735"/>
        <pc:sldMkLst>
          <pc:docMk/>
          <pc:sldMk cId="2531773394" sldId="282"/>
        </pc:sldMkLst>
        <pc:spChg chg="mod ord">
          <ac:chgData name="Astrid van Lieshout" userId="S::astrid.vanlieshout@denhaag.nl::3b68625f-8ee3-4f83-8c23-dc970d60f916" providerId="AD" clId="Web-{D1E17CB7-406C-74E5-C80C-B29C144E0F27}" dt="2020-11-09T11:02:43.470" v="1732"/>
          <ac:spMkLst>
            <pc:docMk/>
            <pc:sldMk cId="2531773394" sldId="282"/>
            <ac:spMk id="2" creationId="{2B0AF6AC-DE82-344B-BF3A-E3C970B193E9}"/>
          </ac:spMkLst>
        </pc:spChg>
        <pc:spChg chg="mod ord">
          <ac:chgData name="Astrid van Lieshout" userId="S::astrid.vanlieshout@denhaag.nl::3b68625f-8ee3-4f83-8c23-dc970d60f916" providerId="AD" clId="Web-{D1E17CB7-406C-74E5-C80C-B29C144E0F27}" dt="2020-11-09T11:02:43.470" v="1732"/>
          <ac:spMkLst>
            <pc:docMk/>
            <pc:sldMk cId="2531773394" sldId="282"/>
            <ac:spMk id="3" creationId="{43104E12-F518-9A43-BBD7-A07C7784E346}"/>
          </ac:spMkLst>
        </pc:spChg>
        <pc:spChg chg="add del mod">
          <ac:chgData name="Astrid van Lieshout" userId="S::astrid.vanlieshout@denhaag.nl::3b68625f-8ee3-4f83-8c23-dc970d60f916" providerId="AD" clId="Web-{D1E17CB7-406C-74E5-C80C-B29C144E0F27}" dt="2020-11-09T11:02:43.470" v="1732"/>
          <ac:spMkLst>
            <pc:docMk/>
            <pc:sldMk cId="2531773394" sldId="282"/>
            <ac:spMk id="5" creationId="{13E16E35-FB4C-4BB9-948D-CD84857BB943}"/>
          </ac:spMkLst>
        </pc:spChg>
        <pc:picChg chg="del">
          <ac:chgData name="Astrid van Lieshout" userId="S::astrid.vanlieshout@denhaag.nl::3b68625f-8ee3-4f83-8c23-dc970d60f916" providerId="AD" clId="Web-{D1E17CB7-406C-74E5-C80C-B29C144E0F27}" dt="2020-11-09T11:02:26.251" v="1730"/>
          <ac:picMkLst>
            <pc:docMk/>
            <pc:sldMk cId="2531773394" sldId="282"/>
            <ac:picMk id="8" creationId="{B0BF2FFD-BA6D-4C11-B6A4-6EFCA867DB7C}"/>
          </ac:picMkLst>
        </pc:picChg>
        <pc:picChg chg="del">
          <ac:chgData name="Astrid van Lieshout" userId="S::astrid.vanlieshout@denhaag.nl::3b68625f-8ee3-4f83-8c23-dc970d60f916" providerId="AD" clId="Web-{D1E17CB7-406C-74E5-C80C-B29C144E0F27}" dt="2020-11-09T11:02:36.814" v="1731"/>
          <ac:picMkLst>
            <pc:docMk/>
            <pc:sldMk cId="2531773394" sldId="282"/>
            <ac:picMk id="9" creationId="{48E99BA5-0A42-48D8-B604-FFA7032995B7}"/>
          </ac:picMkLst>
        </pc:picChg>
      </pc:sldChg>
      <pc:sldChg chg="modSp add ord replId">
        <pc:chgData name="Astrid van Lieshout" userId="S::astrid.vanlieshout@denhaag.nl::3b68625f-8ee3-4f83-8c23-dc970d60f916" providerId="AD" clId="Web-{D1E17CB7-406C-74E5-C80C-B29C144E0F27}" dt="2020-11-09T11:12:24.139" v="2251" actId="20577"/>
        <pc:sldMkLst>
          <pc:docMk/>
          <pc:sldMk cId="2500556283" sldId="283"/>
        </pc:sldMkLst>
        <pc:spChg chg="mod">
          <ac:chgData name="Astrid van Lieshout" userId="S::astrid.vanlieshout@denhaag.nl::3b68625f-8ee3-4f83-8c23-dc970d60f916" providerId="AD" clId="Web-{D1E17CB7-406C-74E5-C80C-B29C144E0F27}" dt="2020-11-09T11:10:49.887" v="2172" actId="20577"/>
          <ac:spMkLst>
            <pc:docMk/>
            <pc:sldMk cId="2500556283" sldId="283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D1E17CB7-406C-74E5-C80C-B29C144E0F27}" dt="2020-11-09T11:12:24.139" v="2251" actId="20577"/>
          <ac:spMkLst>
            <pc:docMk/>
            <pc:sldMk cId="2500556283" sldId="283"/>
            <ac:spMk id="3" creationId="{43104E12-F518-9A43-BBD7-A07C7784E346}"/>
          </ac:spMkLst>
        </pc:spChg>
      </pc:sldChg>
      <pc:sldChg chg="modSp add del replId">
        <pc:chgData name="Astrid van Lieshout" userId="S::astrid.vanlieshout@denhaag.nl::3b68625f-8ee3-4f83-8c23-dc970d60f916" providerId="AD" clId="Web-{D1E17CB7-406C-74E5-C80C-B29C144E0F27}" dt="2020-11-09T11:15:31.878" v="2381"/>
        <pc:sldMkLst>
          <pc:docMk/>
          <pc:sldMk cId="660757975" sldId="284"/>
        </pc:sldMkLst>
        <pc:spChg chg="mod">
          <ac:chgData name="Astrid van Lieshout" userId="S::astrid.vanlieshout@denhaag.nl::3b68625f-8ee3-4f83-8c23-dc970d60f916" providerId="AD" clId="Web-{D1E17CB7-406C-74E5-C80C-B29C144E0F27}" dt="2020-11-09T11:10:24.465" v="2165" actId="20577"/>
          <ac:spMkLst>
            <pc:docMk/>
            <pc:sldMk cId="660757975" sldId="284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D1E17CB7-406C-74E5-C80C-B29C144E0F27}" dt="2020-11-09T11:10:08.527" v="2156" actId="20577"/>
          <ac:spMkLst>
            <pc:docMk/>
            <pc:sldMk cId="660757975" sldId="284"/>
            <ac:spMk id="3" creationId="{43104E12-F518-9A43-BBD7-A07C7784E346}"/>
          </ac:spMkLst>
        </pc:spChg>
      </pc:sldChg>
      <pc:sldChg chg="modSp add replId">
        <pc:chgData name="Astrid van Lieshout" userId="S::astrid.vanlieshout@denhaag.nl::3b68625f-8ee3-4f83-8c23-dc970d60f916" providerId="AD" clId="Web-{D1E17CB7-406C-74E5-C80C-B29C144E0F27}" dt="2020-11-09T11:17:15.427" v="2457" actId="20577"/>
        <pc:sldMkLst>
          <pc:docMk/>
          <pc:sldMk cId="4123453537" sldId="285"/>
        </pc:sldMkLst>
        <pc:spChg chg="mod">
          <ac:chgData name="Astrid van Lieshout" userId="S::astrid.vanlieshout@denhaag.nl::3b68625f-8ee3-4f83-8c23-dc970d60f916" providerId="AD" clId="Web-{D1E17CB7-406C-74E5-C80C-B29C144E0F27}" dt="2020-11-09T11:13:27.125" v="2292" actId="20577"/>
          <ac:spMkLst>
            <pc:docMk/>
            <pc:sldMk cId="4123453537" sldId="285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D1E17CB7-406C-74E5-C80C-B29C144E0F27}" dt="2020-11-09T11:17:15.427" v="2457" actId="20577"/>
          <ac:spMkLst>
            <pc:docMk/>
            <pc:sldMk cId="4123453537" sldId="285"/>
            <ac:spMk id="3" creationId="{43104E12-F518-9A43-BBD7-A07C7784E346}"/>
          </ac:spMkLst>
        </pc:spChg>
      </pc:sldChg>
      <pc:sldChg chg="delSp modSp add del replId">
        <pc:chgData name="Astrid van Lieshout" userId="S::astrid.vanlieshout@denhaag.nl::3b68625f-8ee3-4f83-8c23-dc970d60f916" providerId="AD" clId="Web-{D1E17CB7-406C-74E5-C80C-B29C144E0F27}" dt="2020-11-09T11:21:11.229" v="2549"/>
        <pc:sldMkLst>
          <pc:docMk/>
          <pc:sldMk cId="181888999" sldId="286"/>
        </pc:sldMkLst>
        <pc:picChg chg="mod">
          <ac:chgData name="Astrid van Lieshout" userId="S::astrid.vanlieshout@denhaag.nl::3b68625f-8ee3-4f83-8c23-dc970d60f916" providerId="AD" clId="Web-{D1E17CB7-406C-74E5-C80C-B29C144E0F27}" dt="2020-11-09T11:20:57.541" v="2548" actId="1076"/>
          <ac:picMkLst>
            <pc:docMk/>
            <pc:sldMk cId="181888999" sldId="286"/>
            <ac:picMk id="8" creationId="{B0BF2FFD-BA6D-4C11-B6A4-6EFCA867DB7C}"/>
          </ac:picMkLst>
        </pc:picChg>
        <pc:picChg chg="del">
          <ac:chgData name="Astrid van Lieshout" userId="S::astrid.vanlieshout@denhaag.nl::3b68625f-8ee3-4f83-8c23-dc970d60f916" providerId="AD" clId="Web-{D1E17CB7-406C-74E5-C80C-B29C144E0F27}" dt="2020-11-09T11:20:55.541" v="2547"/>
          <ac:picMkLst>
            <pc:docMk/>
            <pc:sldMk cId="181888999" sldId="286"/>
            <ac:picMk id="9" creationId="{48E99BA5-0A42-48D8-B604-FFA7032995B7}"/>
          </ac:picMkLst>
        </pc:picChg>
      </pc:sldChg>
    </pc:docChg>
  </pc:docChgLst>
  <pc:docChgLst>
    <pc:chgData name="Astrid van Lieshout" userId="S::astrid.vanlieshout@denhaag.nl::3b68625f-8ee3-4f83-8c23-dc970d60f916" providerId="AD" clId="Web-{8BCD9A63-BB75-1040-808D-A85EDF26512E}"/>
    <pc:docChg chg="addSld delSld modSld">
      <pc:chgData name="Astrid van Lieshout" userId="S::astrid.vanlieshout@denhaag.nl::3b68625f-8ee3-4f83-8c23-dc970d60f916" providerId="AD" clId="Web-{8BCD9A63-BB75-1040-808D-A85EDF26512E}" dt="2020-11-10T12:51:39.437" v="8"/>
      <pc:docMkLst>
        <pc:docMk/>
      </pc:docMkLst>
      <pc:sldChg chg="del">
        <pc:chgData name="Astrid van Lieshout" userId="S::astrid.vanlieshout@denhaag.nl::3b68625f-8ee3-4f83-8c23-dc970d60f916" providerId="AD" clId="Web-{8BCD9A63-BB75-1040-808D-A85EDF26512E}" dt="2020-11-10T12:50:30.385" v="6"/>
        <pc:sldMkLst>
          <pc:docMk/>
          <pc:sldMk cId="344054923" sldId="261"/>
        </pc:sldMkLst>
      </pc:sldChg>
      <pc:sldChg chg="new">
        <pc:chgData name="Astrid van Lieshout" userId="S::astrid.vanlieshout@denhaag.nl::3b68625f-8ee3-4f83-8c23-dc970d60f916" providerId="AD" clId="Web-{8BCD9A63-BB75-1040-808D-A85EDF26512E}" dt="2020-11-10T12:51:39.437" v="8"/>
        <pc:sldMkLst>
          <pc:docMk/>
          <pc:sldMk cId="2181341905" sldId="286"/>
        </pc:sldMkLst>
      </pc:sldChg>
      <pc:sldChg chg="addSp delSp modSp del">
        <pc:chgData name="Astrid van Lieshout" userId="S::astrid.vanlieshout@denhaag.nl::3b68625f-8ee3-4f83-8c23-dc970d60f916" providerId="AD" clId="Web-{8BCD9A63-BB75-1040-808D-A85EDF26512E}" dt="2020-11-10T12:50:34.526" v="7"/>
        <pc:sldMkLst>
          <pc:docMk/>
          <pc:sldMk cId="2426649888" sldId="286"/>
        </pc:sldMkLst>
        <pc:spChg chg="del">
          <ac:chgData name="Astrid van Lieshout" userId="S::astrid.vanlieshout@denhaag.nl::3b68625f-8ee3-4f83-8c23-dc970d60f916" providerId="AD" clId="Web-{8BCD9A63-BB75-1040-808D-A85EDF26512E}" dt="2020-11-10T12:49:03.895" v="0"/>
          <ac:spMkLst>
            <pc:docMk/>
            <pc:sldMk cId="2426649888" sldId="286"/>
            <ac:spMk id="3" creationId="{189BEFDB-FE76-4BD1-A1E2-2640B9967972}"/>
          </ac:spMkLst>
        </pc:spChg>
        <pc:picChg chg="add mod ord modCrop">
          <ac:chgData name="Astrid van Lieshout" userId="S::astrid.vanlieshout@denhaag.nl::3b68625f-8ee3-4f83-8c23-dc970d60f916" providerId="AD" clId="Web-{8BCD9A63-BB75-1040-808D-A85EDF26512E}" dt="2020-11-10T12:49:43.132" v="5" actId="1076"/>
          <ac:picMkLst>
            <pc:docMk/>
            <pc:sldMk cId="2426649888" sldId="286"/>
            <ac:picMk id="4" creationId="{1AB6238C-37DC-4D5C-A01A-851BC4CDDBC7}"/>
          </ac:picMkLst>
        </pc:picChg>
      </pc:sldChg>
    </pc:docChg>
  </pc:docChgLst>
  <pc:docChgLst>
    <pc:chgData name="Astrid van Lieshout" userId="S::astrid.vanlieshout@denhaag.nl::3b68625f-8ee3-4f83-8c23-dc970d60f916" providerId="AD" clId="Web-{F4586C6A-501B-C8A8-5D2C-7222030C4028}"/>
    <pc:docChg chg="delSld modSld">
      <pc:chgData name="Astrid van Lieshout" userId="S::astrid.vanlieshout@denhaag.nl::3b68625f-8ee3-4f83-8c23-dc970d60f916" providerId="AD" clId="Web-{F4586C6A-501B-C8A8-5D2C-7222030C4028}" dt="2020-11-10T13:02:56.679" v="6" actId="1076"/>
      <pc:docMkLst>
        <pc:docMk/>
      </pc:docMkLst>
      <pc:sldChg chg="modSp">
        <pc:chgData name="Astrid van Lieshout" userId="S::astrid.vanlieshout@denhaag.nl::3b68625f-8ee3-4f83-8c23-dc970d60f916" providerId="AD" clId="Web-{F4586C6A-501B-C8A8-5D2C-7222030C4028}" dt="2020-11-10T13:02:56.679" v="6" actId="1076"/>
        <pc:sldMkLst>
          <pc:docMk/>
          <pc:sldMk cId="4041571656" sldId="275"/>
        </pc:sldMkLst>
        <pc:picChg chg="mod">
          <ac:chgData name="Astrid van Lieshout" userId="S::astrid.vanlieshout@denhaag.nl::3b68625f-8ee3-4f83-8c23-dc970d60f916" providerId="AD" clId="Web-{F4586C6A-501B-C8A8-5D2C-7222030C4028}" dt="2020-11-10T13:02:56.679" v="6" actId="1076"/>
          <ac:picMkLst>
            <pc:docMk/>
            <pc:sldMk cId="4041571656" sldId="275"/>
            <ac:picMk id="9" creationId="{48E99BA5-0A42-48D8-B604-FFA7032995B7}"/>
          </ac:picMkLst>
        </pc:picChg>
      </pc:sldChg>
      <pc:sldChg chg="addSp delSp modSp del">
        <pc:chgData name="Astrid van Lieshout" userId="S::astrid.vanlieshout@denhaag.nl::3b68625f-8ee3-4f83-8c23-dc970d60f916" providerId="AD" clId="Web-{F4586C6A-501B-C8A8-5D2C-7222030C4028}" dt="2020-11-10T12:58:01.705" v="5"/>
        <pc:sldMkLst>
          <pc:docMk/>
          <pc:sldMk cId="2181341905" sldId="286"/>
        </pc:sldMkLst>
        <pc:spChg chg="del">
          <ac:chgData name="Astrid van Lieshout" userId="S::astrid.vanlieshout@denhaag.nl::3b68625f-8ee3-4f83-8c23-dc970d60f916" providerId="AD" clId="Web-{F4586C6A-501B-C8A8-5D2C-7222030C4028}" dt="2020-11-10T12:56:23.448" v="0"/>
          <ac:spMkLst>
            <pc:docMk/>
            <pc:sldMk cId="2181341905" sldId="286"/>
            <ac:spMk id="3" creationId="{17A44897-E930-430B-A02F-DB92EB949014}"/>
          </ac:spMkLst>
        </pc:spChg>
        <pc:spChg chg="add del mod">
          <ac:chgData name="Astrid van Lieshout" userId="S::astrid.vanlieshout@denhaag.nl::3b68625f-8ee3-4f83-8c23-dc970d60f916" providerId="AD" clId="Web-{F4586C6A-501B-C8A8-5D2C-7222030C4028}" dt="2020-11-10T12:57:46.610" v="3"/>
          <ac:spMkLst>
            <pc:docMk/>
            <pc:sldMk cId="2181341905" sldId="286"/>
            <ac:spMk id="7" creationId="{2F749A34-0972-4714-9050-3C3C86A8CC30}"/>
          </ac:spMkLst>
        </pc:spChg>
        <pc:picChg chg="add del mod ord">
          <ac:chgData name="Astrid van Lieshout" userId="S::astrid.vanlieshout@denhaag.nl::3b68625f-8ee3-4f83-8c23-dc970d60f916" providerId="AD" clId="Web-{F4586C6A-501B-C8A8-5D2C-7222030C4028}" dt="2020-11-10T12:57:16.608" v="2"/>
          <ac:picMkLst>
            <pc:docMk/>
            <pc:sldMk cId="2181341905" sldId="286"/>
            <ac:picMk id="4" creationId="{B2EC29FF-10B2-40AA-B35D-CEE1244C1623}"/>
          </ac:picMkLst>
        </pc:picChg>
        <pc:picChg chg="add mod">
          <ac:chgData name="Astrid van Lieshout" userId="S::astrid.vanlieshout@denhaag.nl::3b68625f-8ee3-4f83-8c23-dc970d60f916" providerId="AD" clId="Web-{F4586C6A-501B-C8A8-5D2C-7222030C4028}" dt="2020-11-10T12:57:11.530" v="1"/>
          <ac:picMkLst>
            <pc:docMk/>
            <pc:sldMk cId="2181341905" sldId="286"/>
            <ac:picMk id="5" creationId="{78FC36A5-506F-4EE5-BD09-9633120523BE}"/>
          </ac:picMkLst>
        </pc:picChg>
        <pc:picChg chg="add mod ord">
          <ac:chgData name="Astrid van Lieshout" userId="S::astrid.vanlieshout@denhaag.nl::3b68625f-8ee3-4f83-8c23-dc970d60f916" providerId="AD" clId="Web-{F4586C6A-501B-C8A8-5D2C-7222030C4028}" dt="2020-11-10T12:57:51.580" v="4" actId="1076"/>
          <ac:picMkLst>
            <pc:docMk/>
            <pc:sldMk cId="2181341905" sldId="286"/>
            <ac:picMk id="8" creationId="{076A65D8-D739-4F2D-A09D-3CF38BFD6BAF}"/>
          </ac:picMkLst>
        </pc:picChg>
      </pc:sldChg>
    </pc:docChg>
  </pc:docChgLst>
  <pc:docChgLst>
    <pc:chgData name="Astrid van Lieshout" userId="S::astrid.vanlieshout@denhaag.nl::3b68625f-8ee3-4f83-8c23-dc970d60f916" providerId="AD" clId="Web-{E4C0C81E-2330-2731-1D6E-69ACE8180368}"/>
    <pc:docChg chg="addSld modSld">
      <pc:chgData name="Astrid van Lieshout" userId="S::astrid.vanlieshout@denhaag.nl::3b68625f-8ee3-4f83-8c23-dc970d60f916" providerId="AD" clId="Web-{E4C0C81E-2330-2731-1D6E-69ACE8180368}" dt="2020-10-27T16:07:45.554" v="734" actId="20577"/>
      <pc:docMkLst>
        <pc:docMk/>
      </pc:docMkLst>
      <pc:sldChg chg="modSp">
        <pc:chgData name="Astrid van Lieshout" userId="S::astrid.vanlieshout@denhaag.nl::3b68625f-8ee3-4f83-8c23-dc970d60f916" providerId="AD" clId="Web-{E4C0C81E-2330-2731-1D6E-69ACE8180368}" dt="2020-10-27T15:49:46.242" v="6" actId="20577"/>
        <pc:sldMkLst>
          <pc:docMk/>
          <pc:sldMk cId="4280874680" sldId="258"/>
        </pc:sldMkLst>
        <pc:spChg chg="mod">
          <ac:chgData name="Astrid van Lieshout" userId="S::astrid.vanlieshout@denhaag.nl::3b68625f-8ee3-4f83-8c23-dc970d60f916" providerId="AD" clId="Web-{E4C0C81E-2330-2731-1D6E-69ACE8180368}" dt="2020-10-27T15:49:46.242" v="6" actId="20577"/>
          <ac:spMkLst>
            <pc:docMk/>
            <pc:sldMk cId="4280874680" sldId="258"/>
            <ac:spMk id="2" creationId="{755F09E7-2EE0-B842-AF84-8B4BE0B1A12C}"/>
          </ac:spMkLst>
        </pc:spChg>
      </pc:sldChg>
      <pc:sldChg chg="modSp modNotes">
        <pc:chgData name="Astrid van Lieshout" userId="S::astrid.vanlieshout@denhaag.nl::3b68625f-8ee3-4f83-8c23-dc970d60f916" providerId="AD" clId="Web-{E4C0C81E-2330-2731-1D6E-69ACE8180368}" dt="2020-10-27T16:00:15.798" v="452"/>
        <pc:sldMkLst>
          <pc:docMk/>
          <pc:sldMk cId="3046593207" sldId="260"/>
        </pc:sldMkLst>
        <pc:spChg chg="mod">
          <ac:chgData name="Astrid van Lieshout" userId="S::astrid.vanlieshout@denhaag.nl::3b68625f-8ee3-4f83-8c23-dc970d60f916" providerId="AD" clId="Web-{E4C0C81E-2330-2731-1D6E-69ACE8180368}" dt="2020-10-27T15:55:49.263" v="208" actId="20577"/>
          <ac:spMkLst>
            <pc:docMk/>
            <pc:sldMk cId="3046593207" sldId="260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E4C0C81E-2330-2731-1D6E-69ACE8180368}" dt="2020-10-27T15:59:47.032" v="445" actId="20577"/>
          <ac:spMkLst>
            <pc:docMk/>
            <pc:sldMk cId="3046593207" sldId="260"/>
            <ac:spMk id="3" creationId="{43104E12-F518-9A43-BBD7-A07C7784E346}"/>
          </ac:spMkLst>
        </pc:spChg>
      </pc:sldChg>
      <pc:sldChg chg="modSp add replId modNotes">
        <pc:chgData name="Astrid van Lieshout" userId="S::astrid.vanlieshout@denhaag.nl::3b68625f-8ee3-4f83-8c23-dc970d60f916" providerId="AD" clId="Web-{E4C0C81E-2330-2731-1D6E-69ACE8180368}" dt="2020-10-27T16:04:03.895" v="572" actId="20577"/>
        <pc:sldMkLst>
          <pc:docMk/>
          <pc:sldMk cId="4251940453" sldId="262"/>
        </pc:sldMkLst>
        <pc:spChg chg="mod">
          <ac:chgData name="Astrid van Lieshout" userId="S::astrid.vanlieshout@denhaag.nl::3b68625f-8ee3-4f83-8c23-dc970d60f916" providerId="AD" clId="Web-{E4C0C81E-2330-2731-1D6E-69ACE8180368}" dt="2020-10-27T16:02:55.550" v="516" actId="20577"/>
          <ac:spMkLst>
            <pc:docMk/>
            <pc:sldMk cId="4251940453" sldId="262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E4C0C81E-2330-2731-1D6E-69ACE8180368}" dt="2020-10-27T16:04:03.895" v="572" actId="20577"/>
          <ac:spMkLst>
            <pc:docMk/>
            <pc:sldMk cId="4251940453" sldId="262"/>
            <ac:spMk id="3" creationId="{43104E12-F518-9A43-BBD7-A07C7784E346}"/>
          </ac:spMkLst>
        </pc:spChg>
      </pc:sldChg>
      <pc:sldChg chg="modSp add replId modNotes">
        <pc:chgData name="Astrid van Lieshout" userId="S::astrid.vanlieshout@denhaag.nl::3b68625f-8ee3-4f83-8c23-dc970d60f916" providerId="AD" clId="Web-{E4C0C81E-2330-2731-1D6E-69ACE8180368}" dt="2020-10-27T16:05:21.474" v="614" actId="20577"/>
        <pc:sldMkLst>
          <pc:docMk/>
          <pc:sldMk cId="1634964138" sldId="263"/>
        </pc:sldMkLst>
        <pc:spChg chg="mod">
          <ac:chgData name="Astrid van Lieshout" userId="S::astrid.vanlieshout@denhaag.nl::3b68625f-8ee3-4f83-8c23-dc970d60f916" providerId="AD" clId="Web-{E4C0C81E-2330-2731-1D6E-69ACE8180368}" dt="2020-10-27T16:05:21.474" v="614" actId="20577"/>
          <ac:spMkLst>
            <pc:docMk/>
            <pc:sldMk cId="1634964138" sldId="263"/>
            <ac:spMk id="3" creationId="{43104E12-F518-9A43-BBD7-A07C7784E346}"/>
          </ac:spMkLst>
        </pc:spChg>
      </pc:sldChg>
      <pc:sldChg chg="add replId">
        <pc:chgData name="Astrid van Lieshout" userId="S::astrid.vanlieshout@denhaag.nl::3b68625f-8ee3-4f83-8c23-dc970d60f916" providerId="AD" clId="Web-{E4C0C81E-2330-2731-1D6E-69ACE8180368}" dt="2020-10-27T16:04:05.395" v="574"/>
        <pc:sldMkLst>
          <pc:docMk/>
          <pc:sldMk cId="2572678791" sldId="264"/>
        </pc:sldMkLst>
      </pc:sldChg>
      <pc:sldChg chg="modSp add replId">
        <pc:chgData name="Astrid van Lieshout" userId="S::astrid.vanlieshout@denhaag.nl::3b68625f-8ee3-4f83-8c23-dc970d60f916" providerId="AD" clId="Web-{E4C0C81E-2330-2731-1D6E-69ACE8180368}" dt="2020-10-27T16:07:45.554" v="733" actId="20577"/>
        <pc:sldMkLst>
          <pc:docMk/>
          <pc:sldMk cId="420132939" sldId="265"/>
        </pc:sldMkLst>
        <pc:spChg chg="mod">
          <ac:chgData name="Astrid van Lieshout" userId="S::astrid.vanlieshout@denhaag.nl::3b68625f-8ee3-4f83-8c23-dc970d60f916" providerId="AD" clId="Web-{E4C0C81E-2330-2731-1D6E-69ACE8180368}" dt="2020-10-27T16:07:45.554" v="733" actId="20577"/>
          <ac:spMkLst>
            <pc:docMk/>
            <pc:sldMk cId="420132939" sldId="265"/>
            <ac:spMk id="3" creationId="{43104E12-F518-9A43-BBD7-A07C7784E346}"/>
          </ac:spMkLst>
        </pc:spChg>
      </pc:sldChg>
    </pc:docChg>
  </pc:docChgLst>
  <pc:docChgLst>
    <pc:chgData name="Astrid van Lieshout" userId="S::astrid.vanlieshout@denhaag.nl::3b68625f-8ee3-4f83-8c23-dc970d60f916" providerId="AD" clId="Web-{2BE0C5E7-8403-80CD-8894-5B69DD6F432D}"/>
    <pc:docChg chg="addSld modSld">
      <pc:chgData name="Astrid van Lieshout" userId="S::astrid.vanlieshout@denhaag.nl::3b68625f-8ee3-4f83-8c23-dc970d60f916" providerId="AD" clId="Web-{2BE0C5E7-8403-80CD-8894-5B69DD6F432D}" dt="2020-10-30T15:50:38.383" v="357" actId="20577"/>
      <pc:docMkLst>
        <pc:docMk/>
      </pc:docMkLst>
      <pc:sldChg chg="modSp">
        <pc:chgData name="Astrid van Lieshout" userId="S::astrid.vanlieshout@denhaag.nl::3b68625f-8ee3-4f83-8c23-dc970d60f916" providerId="AD" clId="Web-{2BE0C5E7-8403-80CD-8894-5B69DD6F432D}" dt="2020-10-30T15:25:11.359" v="243" actId="20577"/>
        <pc:sldMkLst>
          <pc:docMk/>
          <pc:sldMk cId="2115027232" sldId="267"/>
        </pc:sldMkLst>
        <pc:spChg chg="mod">
          <ac:chgData name="Astrid van Lieshout" userId="S::astrid.vanlieshout@denhaag.nl::3b68625f-8ee3-4f83-8c23-dc970d60f916" providerId="AD" clId="Web-{2BE0C5E7-8403-80CD-8894-5B69DD6F432D}" dt="2020-10-30T15:23:35.654" v="29" actId="20577"/>
          <ac:spMkLst>
            <pc:docMk/>
            <pc:sldMk cId="2115027232" sldId="267"/>
            <ac:spMk id="2" creationId="{2B0AF6AC-DE82-344B-BF3A-E3C970B193E9}"/>
          </ac:spMkLst>
        </pc:spChg>
        <pc:spChg chg="mod">
          <ac:chgData name="Astrid van Lieshout" userId="S::astrid.vanlieshout@denhaag.nl::3b68625f-8ee3-4f83-8c23-dc970d60f916" providerId="AD" clId="Web-{2BE0C5E7-8403-80CD-8894-5B69DD6F432D}" dt="2020-10-30T15:25:11.359" v="243" actId="20577"/>
          <ac:spMkLst>
            <pc:docMk/>
            <pc:sldMk cId="2115027232" sldId="267"/>
            <ac:spMk id="3" creationId="{43104E12-F518-9A43-BBD7-A07C7784E346}"/>
          </ac:spMkLst>
        </pc:spChg>
      </pc:sldChg>
      <pc:sldChg chg="modSp add replId">
        <pc:chgData name="Astrid van Lieshout" userId="S::astrid.vanlieshout@denhaag.nl::3b68625f-8ee3-4f83-8c23-dc970d60f916" providerId="AD" clId="Web-{2BE0C5E7-8403-80CD-8894-5B69DD6F432D}" dt="2020-10-30T15:26:44.579" v="330" actId="20577"/>
        <pc:sldMkLst>
          <pc:docMk/>
          <pc:sldMk cId="1332275282" sldId="269"/>
        </pc:sldMkLst>
        <pc:spChg chg="mod">
          <ac:chgData name="Astrid van Lieshout" userId="S::astrid.vanlieshout@denhaag.nl::3b68625f-8ee3-4f83-8c23-dc970d60f916" providerId="AD" clId="Web-{2BE0C5E7-8403-80CD-8894-5B69DD6F432D}" dt="2020-10-30T15:26:44.579" v="330" actId="20577"/>
          <ac:spMkLst>
            <pc:docMk/>
            <pc:sldMk cId="1332275282" sldId="269"/>
            <ac:spMk id="3" creationId="{43104E12-F518-9A43-BBD7-A07C7784E346}"/>
          </ac:spMkLst>
        </pc:spChg>
      </pc:sldChg>
      <pc:sldChg chg="modSp">
        <pc:chgData name="Astrid van Lieshout" userId="S::astrid.vanlieshout@denhaag.nl::3b68625f-8ee3-4f83-8c23-dc970d60f916" providerId="AD" clId="Web-{2BE0C5E7-8403-80CD-8894-5B69DD6F432D}" dt="2020-10-30T15:50:38.383" v="356" actId="20577"/>
        <pc:sldMkLst>
          <pc:docMk/>
          <pc:sldMk cId="3864862349" sldId="270"/>
        </pc:sldMkLst>
        <pc:spChg chg="mod">
          <ac:chgData name="Astrid van Lieshout" userId="S::astrid.vanlieshout@denhaag.nl::3b68625f-8ee3-4f83-8c23-dc970d60f916" providerId="AD" clId="Web-{2BE0C5E7-8403-80CD-8894-5B69DD6F432D}" dt="2020-10-30T15:50:38.383" v="356" actId="20577"/>
          <ac:spMkLst>
            <pc:docMk/>
            <pc:sldMk cId="3864862349" sldId="270"/>
            <ac:spMk id="4" creationId="{8E2E46DC-9A55-4471-A140-3D5483BE29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848F5-0134-444A-9877-8682A80E86F2}" type="datetimeFigureOut">
              <a:rPr lang="nl-NL"/>
              <a:t>10-11-2020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4938-AECF-4433-BFAD-9812949AB273}" type="slidenum">
              <a:rPr lang="nl-NL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8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2Oc1Xo81W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yj9RPFbLbc4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ugrahttps:/youtu.be/ZNG2M4ub_t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o6XxdQAPE5Q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ijksvaccinatieprogramma.nl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jgdenhaag.nl/jeugdgezondheidszorg/vaccinaties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ijksvaccinatieprogramma.nl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jgdenhaag.nl/jeugdgezondheidszorg/vaccinaties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ijksvaccinatieprogramma.nl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Q4dS6a_1vN8" TargetMode="External"/><Relationship Id="rId4" Type="http://schemas.openxmlformats.org/officeDocument/2006/relationships/hyperlink" Target="https://www.cjgdenhaag.nl/jeugdgezondheidszorg/vaccinaties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ijksvaccinatieprogramma.nl/vaccinaties/vaccinatieschem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WWteVlaM77I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ijksvaccinatieprogramma.n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jgdenhaag.nl/jeugdgezondheidszorg/vaccinaties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f-IusjWBR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7H9lj_jyAlo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jksvaccinatieprogramma.nl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jgdenhaag.nl/jeugdgezondheidszorg/vaccinaties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ijksvaccinatieprogramma.nl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jgdenhaag.nl/jeugdgezondheidszorg/vaccinaties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IsqcXLe8u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0GRUqpyNDn4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e7L9rBJTS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Qjs-C7Ye-V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Aanvullend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beeldmateriaal</a:t>
            </a:r>
            <a:r>
              <a:rPr lang="en-US" dirty="0">
                <a:cs typeface="Calibri"/>
              </a:rPr>
              <a:t> op YouTube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97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Aanvullend</a:t>
            </a:r>
            <a:r>
              <a:rPr lang="en-US" dirty="0"/>
              <a:t> </a:t>
            </a:r>
            <a:r>
              <a:rPr lang="en-US" dirty="0" err="1"/>
              <a:t>videomateriaal</a:t>
            </a:r>
            <a:r>
              <a:rPr lang="en-US" dirty="0"/>
              <a:t>: 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l-NL" dirty="0" err="1">
                <a:cs typeface="Calibri"/>
              </a:rPr>
              <a:t>Waylon</a:t>
            </a:r>
            <a:r>
              <a:rPr lang="nl-NL" dirty="0">
                <a:cs typeface="Calibri"/>
              </a:rPr>
              <a:t>: </a:t>
            </a:r>
            <a:r>
              <a:rPr lang="nl-NL" dirty="0">
                <a:hlinkClick r:id="rId3"/>
              </a:rPr>
              <a:t>https://youtu.be/o2Oc1Xo81W0</a:t>
            </a:r>
            <a:r>
              <a:rPr lang="nl-NL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nl-NL" dirty="0">
                <a:cs typeface="Calibri"/>
              </a:rPr>
              <a:t>Jeugdverpleegkundige: </a:t>
            </a:r>
            <a:r>
              <a:rPr lang="nl-NL" dirty="0">
                <a:hlinkClick r:id="rId4"/>
              </a:rPr>
              <a:t>https://youtu.be/yj9RPFbLbc4</a:t>
            </a:r>
            <a:r>
              <a:rPr lang="nl-NL" dirty="0"/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15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Aanvullend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videomateriaal</a:t>
            </a:r>
            <a:r>
              <a:rPr lang="en-US" dirty="0">
                <a:cs typeface="Calibri"/>
              </a:rPr>
              <a:t>: 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>
                <a:cs typeface="Calibri"/>
              </a:rPr>
              <a:t>Tugrahan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3"/>
              </a:rPr>
              <a:t>https://youtu.be/ZNG2M4ub_tY</a:t>
            </a:r>
            <a:r>
              <a:rPr lang="en-US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Lotus en Yara: </a:t>
            </a:r>
            <a:r>
              <a:rPr lang="en-US" dirty="0">
                <a:hlinkClick r:id="rId4"/>
              </a:rPr>
              <a:t>https://youtu.be/o6XxdQAPE5Q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07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Den Haag </a:t>
            </a:r>
            <a:r>
              <a:rPr lang="en-US" dirty="0" err="1"/>
              <a:t>vinden</a:t>
            </a:r>
            <a:r>
              <a:rPr lang="en-US" dirty="0"/>
              <a:t> we het </a:t>
            </a:r>
            <a:r>
              <a:rPr lang="en-US" dirty="0" err="1"/>
              <a:t>belangrijk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gezond</a:t>
            </a:r>
            <a:r>
              <a:rPr lang="en-US" dirty="0"/>
              <a:t> en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opgroeit</a:t>
            </a:r>
            <a:r>
              <a:rPr lang="en-US" dirty="0"/>
              <a:t>. </a:t>
            </a:r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nodigen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zwangeren</a:t>
            </a:r>
            <a:r>
              <a:rPr lang="en-US" dirty="0"/>
              <a:t> en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 </a:t>
            </a:r>
            <a:r>
              <a:rPr lang="en-US" u="sng" dirty="0">
                <a:hlinkClick r:id="rId3"/>
              </a:rPr>
              <a:t>Rijksvaccinatieprogramma</a:t>
            </a:r>
            <a:r>
              <a:rPr lang="en-US" dirty="0"/>
              <a:t>. De </a:t>
            </a:r>
            <a:r>
              <a:rPr lang="en-US" dirty="0" err="1"/>
              <a:t>vaccinaties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door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jeugdartsen</a:t>
            </a:r>
            <a:r>
              <a:rPr lang="en-US" dirty="0"/>
              <a:t> en </a:t>
            </a:r>
            <a:r>
              <a:rPr lang="en-US" dirty="0" err="1"/>
              <a:t>jeugdverpleegkundigen</a:t>
            </a:r>
            <a:r>
              <a:rPr lang="en-US" dirty="0"/>
              <a:t>. Het </a:t>
            </a:r>
            <a:r>
              <a:rPr lang="en-US" dirty="0" err="1"/>
              <a:t>vaccinatieprogramma</a:t>
            </a:r>
            <a:r>
              <a:rPr lang="en-US" dirty="0"/>
              <a:t> is </a:t>
            </a:r>
            <a:r>
              <a:rPr lang="en-US" dirty="0" err="1"/>
              <a:t>helemaal</a:t>
            </a:r>
            <a:r>
              <a:rPr lang="en-US" dirty="0"/>
              <a:t> gratis. Het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. De 12 </a:t>
            </a:r>
            <a:r>
              <a:rPr lang="en-US" dirty="0" err="1"/>
              <a:t>infectieziekten</a:t>
            </a:r>
            <a:r>
              <a:rPr lang="en-US" dirty="0"/>
              <a:t> </a:t>
            </a:r>
            <a:r>
              <a:rPr lang="en-US" dirty="0" err="1"/>
              <a:t>waartegen</a:t>
            </a:r>
            <a:r>
              <a:rPr lang="en-US" dirty="0"/>
              <a:t> we </a:t>
            </a:r>
            <a:r>
              <a:rPr lang="en-US" dirty="0" err="1"/>
              <a:t>vaccineren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maar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. Maar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bestaan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steeds. Is </a:t>
            </a:r>
            <a:r>
              <a:rPr lang="en-US" dirty="0" err="1"/>
              <a:t>een</a:t>
            </a:r>
            <a:r>
              <a:rPr lang="en-US" dirty="0"/>
              <a:t> kind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gevaccineerd</a:t>
            </a:r>
            <a:r>
              <a:rPr lang="en-US" dirty="0"/>
              <a:t>? Dan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ziekten</a:t>
            </a:r>
            <a:r>
              <a:rPr lang="en-US" dirty="0"/>
              <a:t> </a:t>
            </a:r>
            <a:r>
              <a:rPr lang="en-US" dirty="0" err="1"/>
              <a:t>gevaarlijk</a:t>
            </a:r>
            <a:r>
              <a:rPr lang="en-US" dirty="0"/>
              <a:t>. </a:t>
            </a:r>
          </a:p>
          <a:p>
            <a:r>
              <a:rPr lang="en-US">
                <a:hlinkClick r:id="rId4"/>
              </a:rPr>
              <a:t>https://www.cjgdenhaag.nl/jeugdgezondheidszorg/vaccinaties/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5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Den Haag </a:t>
            </a:r>
            <a:r>
              <a:rPr lang="en-US" dirty="0" err="1"/>
              <a:t>vinden</a:t>
            </a:r>
            <a:r>
              <a:rPr lang="en-US" dirty="0"/>
              <a:t> we het </a:t>
            </a:r>
            <a:r>
              <a:rPr lang="en-US" dirty="0" err="1"/>
              <a:t>belangrijk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gezond</a:t>
            </a:r>
            <a:r>
              <a:rPr lang="en-US" dirty="0"/>
              <a:t> en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opgroeit</a:t>
            </a:r>
            <a:r>
              <a:rPr lang="en-US" dirty="0"/>
              <a:t>. </a:t>
            </a:r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nodigen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zwangeren</a:t>
            </a:r>
            <a:r>
              <a:rPr lang="en-US" dirty="0"/>
              <a:t> en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 </a:t>
            </a:r>
            <a:r>
              <a:rPr lang="en-US" u="sng" dirty="0">
                <a:hlinkClick r:id="rId3"/>
              </a:rPr>
              <a:t>Rijksvaccinatieprogramma</a:t>
            </a:r>
            <a:r>
              <a:rPr lang="en-US" dirty="0"/>
              <a:t>. De </a:t>
            </a:r>
            <a:r>
              <a:rPr lang="en-US" dirty="0" err="1"/>
              <a:t>vaccinaties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door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jeugdartsen</a:t>
            </a:r>
            <a:r>
              <a:rPr lang="en-US" dirty="0"/>
              <a:t> en </a:t>
            </a:r>
            <a:r>
              <a:rPr lang="en-US" dirty="0" err="1"/>
              <a:t>jeugdverpleegkundigen</a:t>
            </a:r>
            <a:r>
              <a:rPr lang="en-US" dirty="0"/>
              <a:t>. Het </a:t>
            </a:r>
            <a:r>
              <a:rPr lang="en-US" dirty="0" err="1"/>
              <a:t>vaccinatieprogramma</a:t>
            </a:r>
            <a:r>
              <a:rPr lang="en-US" dirty="0"/>
              <a:t> is </a:t>
            </a:r>
            <a:r>
              <a:rPr lang="en-US" dirty="0" err="1"/>
              <a:t>helemaal</a:t>
            </a:r>
            <a:r>
              <a:rPr lang="en-US" dirty="0"/>
              <a:t> gratis. Het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. De 12 </a:t>
            </a:r>
            <a:r>
              <a:rPr lang="en-US" dirty="0" err="1"/>
              <a:t>infectieziekten</a:t>
            </a:r>
            <a:r>
              <a:rPr lang="en-US" dirty="0"/>
              <a:t> </a:t>
            </a:r>
            <a:r>
              <a:rPr lang="en-US" dirty="0" err="1"/>
              <a:t>waartegen</a:t>
            </a:r>
            <a:r>
              <a:rPr lang="en-US" dirty="0"/>
              <a:t> we </a:t>
            </a:r>
            <a:r>
              <a:rPr lang="en-US" dirty="0" err="1"/>
              <a:t>vaccineren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maar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. Maar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bestaan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steeds. Is </a:t>
            </a:r>
            <a:r>
              <a:rPr lang="en-US" dirty="0" err="1"/>
              <a:t>een</a:t>
            </a:r>
            <a:r>
              <a:rPr lang="en-US" dirty="0"/>
              <a:t> kind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gevaccineerd</a:t>
            </a:r>
            <a:r>
              <a:rPr lang="en-US" dirty="0"/>
              <a:t>? Dan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ziekten</a:t>
            </a:r>
            <a:r>
              <a:rPr lang="en-US" dirty="0"/>
              <a:t> </a:t>
            </a:r>
            <a:r>
              <a:rPr lang="en-US" dirty="0" err="1"/>
              <a:t>gevaarlijk</a:t>
            </a:r>
            <a:r>
              <a:rPr lang="en-US" dirty="0"/>
              <a:t>. </a:t>
            </a:r>
          </a:p>
          <a:p>
            <a:r>
              <a:rPr lang="en-US">
                <a:hlinkClick r:id="rId4"/>
              </a:rPr>
              <a:t>https://www.cjgdenhaag.nl/jeugdgezondheidszorg/vaccinaties/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91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Den Haag </a:t>
            </a:r>
            <a:r>
              <a:rPr lang="en-US" dirty="0" err="1"/>
              <a:t>vinden</a:t>
            </a:r>
            <a:r>
              <a:rPr lang="en-US" dirty="0"/>
              <a:t> we het </a:t>
            </a:r>
            <a:r>
              <a:rPr lang="en-US" dirty="0" err="1"/>
              <a:t>belangrijk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gezond</a:t>
            </a:r>
            <a:r>
              <a:rPr lang="en-US" dirty="0"/>
              <a:t> en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opgroeit</a:t>
            </a:r>
            <a:r>
              <a:rPr lang="en-US" dirty="0"/>
              <a:t>. </a:t>
            </a:r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nodigen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zwangeren</a:t>
            </a:r>
            <a:r>
              <a:rPr lang="en-US" dirty="0"/>
              <a:t> en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 </a:t>
            </a:r>
            <a:r>
              <a:rPr lang="en-US" u="sng" dirty="0">
                <a:hlinkClick r:id="rId3"/>
              </a:rPr>
              <a:t>Rijksvaccinatieprogramma</a:t>
            </a:r>
            <a:r>
              <a:rPr lang="en-US" dirty="0"/>
              <a:t>. De </a:t>
            </a:r>
            <a:r>
              <a:rPr lang="en-US" dirty="0" err="1"/>
              <a:t>vaccinaties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door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jeugdartsen</a:t>
            </a:r>
            <a:r>
              <a:rPr lang="en-US" dirty="0"/>
              <a:t> en </a:t>
            </a:r>
            <a:r>
              <a:rPr lang="en-US" dirty="0" err="1"/>
              <a:t>jeugdverpleegkundigen</a:t>
            </a:r>
            <a:r>
              <a:rPr lang="en-US" dirty="0"/>
              <a:t>. Het </a:t>
            </a:r>
            <a:r>
              <a:rPr lang="en-US" dirty="0" err="1"/>
              <a:t>vaccinatieprogramma</a:t>
            </a:r>
            <a:r>
              <a:rPr lang="en-US" dirty="0"/>
              <a:t> is </a:t>
            </a:r>
            <a:r>
              <a:rPr lang="en-US" dirty="0" err="1"/>
              <a:t>helemaal</a:t>
            </a:r>
            <a:r>
              <a:rPr lang="en-US" dirty="0"/>
              <a:t> gratis. Het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. De 12 </a:t>
            </a:r>
            <a:r>
              <a:rPr lang="en-US" dirty="0" err="1"/>
              <a:t>infectieziekten</a:t>
            </a:r>
            <a:r>
              <a:rPr lang="en-US" dirty="0"/>
              <a:t> </a:t>
            </a:r>
            <a:r>
              <a:rPr lang="en-US" dirty="0" err="1"/>
              <a:t>waartegen</a:t>
            </a:r>
            <a:r>
              <a:rPr lang="en-US" dirty="0"/>
              <a:t> we </a:t>
            </a:r>
            <a:r>
              <a:rPr lang="en-US" dirty="0" err="1"/>
              <a:t>vaccineren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maar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. Maar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bestaan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steeds. Is </a:t>
            </a:r>
            <a:r>
              <a:rPr lang="en-US" dirty="0" err="1"/>
              <a:t>een</a:t>
            </a:r>
            <a:r>
              <a:rPr lang="en-US" dirty="0"/>
              <a:t> kind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gevaccineerd</a:t>
            </a:r>
            <a:r>
              <a:rPr lang="en-US" dirty="0"/>
              <a:t>? Dan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ziekten</a:t>
            </a:r>
            <a:r>
              <a:rPr lang="en-US" dirty="0"/>
              <a:t> </a:t>
            </a:r>
            <a:r>
              <a:rPr lang="en-US" dirty="0" err="1"/>
              <a:t>gevaarlijk</a:t>
            </a:r>
            <a:r>
              <a:rPr lang="en-US" dirty="0"/>
              <a:t>. </a:t>
            </a:r>
          </a:p>
          <a:p>
            <a:r>
              <a:rPr lang="en-US" dirty="0">
                <a:hlinkClick r:id="rId4"/>
              </a:rPr>
              <a:t>https://www.cjgdenhaag.nl/jeugdgezondheidszorg/vaccinaties/</a:t>
            </a:r>
            <a:r>
              <a:rPr lang="en-US" dirty="0"/>
              <a:t> 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Aanvullend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videomateriaal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5"/>
              </a:rPr>
              <a:t>https://youtu.be/Q4dS6a_1vN8</a:t>
            </a:r>
            <a:r>
              <a:rPr lang="en-US" dirty="0"/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07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Link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cs typeface="Calibri"/>
                <a:hlinkClick r:id="rId3"/>
              </a:rPr>
              <a:t>het vaccinatieschema</a:t>
            </a:r>
            <a:r>
              <a:rPr lang="en-US" dirty="0">
                <a:cs typeface="Calibri"/>
              </a:rPr>
              <a:t> op de website </a:t>
            </a:r>
            <a:r>
              <a:rPr lang="en-US" dirty="0" err="1">
                <a:cs typeface="Calibri"/>
              </a:rPr>
              <a:t>Rijksvaccinatieprogramma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Aanvullend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videomateriaal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4"/>
              </a:rPr>
              <a:t>https://youtu.be/WWteVlaM77I</a:t>
            </a:r>
            <a:r>
              <a:rPr lang="en-US" dirty="0"/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07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Den Haag </a:t>
            </a:r>
            <a:r>
              <a:rPr lang="en-US" err="1"/>
              <a:t>vinden</a:t>
            </a:r>
            <a:r>
              <a:rPr lang="en-US"/>
              <a:t> we het </a:t>
            </a:r>
            <a:r>
              <a:rPr lang="en-US" err="1"/>
              <a:t>belangrijk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</a:t>
            </a:r>
            <a:r>
              <a:rPr lang="en-US" err="1"/>
              <a:t>iedereen</a:t>
            </a:r>
            <a:r>
              <a:rPr lang="en-US"/>
              <a:t> </a:t>
            </a:r>
            <a:r>
              <a:rPr lang="en-US" err="1"/>
              <a:t>gezond</a:t>
            </a:r>
            <a:r>
              <a:rPr lang="en-US"/>
              <a:t> en </a:t>
            </a:r>
            <a:r>
              <a:rPr lang="en-US" err="1"/>
              <a:t>veilig</a:t>
            </a:r>
            <a:r>
              <a:rPr lang="en-US"/>
              <a:t> </a:t>
            </a:r>
            <a:r>
              <a:rPr lang="en-US" err="1"/>
              <a:t>opgroeit</a:t>
            </a:r>
            <a:r>
              <a:rPr lang="en-US"/>
              <a:t>. </a:t>
            </a:r>
            <a:r>
              <a:rPr lang="en-US" err="1"/>
              <a:t>Daarom</a:t>
            </a:r>
            <a:r>
              <a:rPr lang="en-US"/>
              <a:t> </a:t>
            </a:r>
            <a:r>
              <a:rPr lang="en-US" err="1"/>
              <a:t>nodigen</a:t>
            </a:r>
            <a:r>
              <a:rPr lang="en-US"/>
              <a:t> </a:t>
            </a:r>
            <a:r>
              <a:rPr lang="en-US" err="1"/>
              <a:t>wij</a:t>
            </a:r>
            <a:r>
              <a:rPr lang="en-US"/>
              <a:t> </a:t>
            </a:r>
            <a:r>
              <a:rPr lang="en-US" err="1"/>
              <a:t>zwangeren</a:t>
            </a:r>
            <a:r>
              <a:rPr lang="en-US"/>
              <a:t> en </a:t>
            </a:r>
            <a:r>
              <a:rPr lang="en-US" err="1"/>
              <a:t>kinderen</a:t>
            </a:r>
            <a:r>
              <a:rPr lang="en-US"/>
              <a:t> </a:t>
            </a:r>
            <a:r>
              <a:rPr lang="en-US" err="1"/>
              <a:t>uit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het </a:t>
            </a:r>
            <a:r>
              <a:rPr lang="en-US" u="sng">
                <a:hlinkClick r:id="rId3"/>
              </a:rPr>
              <a:t>Rijksvaccinatieprogramma</a:t>
            </a:r>
            <a:r>
              <a:rPr lang="en-US"/>
              <a:t>. De </a:t>
            </a:r>
            <a:r>
              <a:rPr lang="en-US" err="1"/>
              <a:t>vaccinaties</a:t>
            </a:r>
            <a:r>
              <a:rPr lang="en-US"/>
              <a:t> </a:t>
            </a:r>
            <a:r>
              <a:rPr lang="en-US" err="1"/>
              <a:t>worden</a:t>
            </a:r>
            <a:r>
              <a:rPr lang="en-US"/>
              <a:t> </a:t>
            </a:r>
            <a:r>
              <a:rPr lang="en-US" err="1"/>
              <a:t>gegeven</a:t>
            </a:r>
            <a:r>
              <a:rPr lang="en-US"/>
              <a:t> door </a:t>
            </a:r>
            <a:r>
              <a:rPr lang="en-US" err="1"/>
              <a:t>onze</a:t>
            </a:r>
            <a:r>
              <a:rPr lang="en-US"/>
              <a:t> </a:t>
            </a:r>
            <a:r>
              <a:rPr lang="en-US" err="1"/>
              <a:t>jeugdartsen</a:t>
            </a:r>
            <a:r>
              <a:rPr lang="en-US"/>
              <a:t> en </a:t>
            </a:r>
            <a:r>
              <a:rPr lang="en-US" err="1"/>
              <a:t>jeugdverpleegkundigen</a:t>
            </a:r>
            <a:r>
              <a:rPr lang="en-US"/>
              <a:t>. Het </a:t>
            </a:r>
            <a:r>
              <a:rPr lang="en-US" err="1"/>
              <a:t>vaccinatieprogramma</a:t>
            </a:r>
            <a:r>
              <a:rPr lang="en-US"/>
              <a:t> is </a:t>
            </a:r>
            <a:r>
              <a:rPr lang="en-US" err="1"/>
              <a:t>helemaal</a:t>
            </a:r>
            <a:r>
              <a:rPr lang="en-US"/>
              <a:t> gratis. Het is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belangrijk</a:t>
            </a:r>
            <a:r>
              <a:rPr lang="en-US"/>
              <a:t>. De 12 </a:t>
            </a:r>
            <a:r>
              <a:rPr lang="en-US" err="1"/>
              <a:t>infectieziekten</a:t>
            </a:r>
            <a:r>
              <a:rPr lang="en-US"/>
              <a:t> </a:t>
            </a:r>
            <a:r>
              <a:rPr lang="en-US" err="1"/>
              <a:t>waartegen</a:t>
            </a:r>
            <a:r>
              <a:rPr lang="en-US"/>
              <a:t> we </a:t>
            </a:r>
            <a:r>
              <a:rPr lang="en-US" err="1"/>
              <a:t>vaccineren</a:t>
            </a:r>
            <a:r>
              <a:rPr lang="en-US"/>
              <a:t> </a:t>
            </a:r>
            <a:r>
              <a:rPr lang="en-US" err="1"/>
              <a:t>komen</a:t>
            </a:r>
            <a:r>
              <a:rPr lang="en-US"/>
              <a:t> </a:t>
            </a:r>
            <a:r>
              <a:rPr lang="en-US" err="1"/>
              <a:t>nog</a:t>
            </a:r>
            <a:r>
              <a:rPr lang="en-US"/>
              <a:t> maar </a:t>
            </a:r>
            <a:r>
              <a:rPr lang="en-US" err="1"/>
              <a:t>weinig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. Maar </a:t>
            </a:r>
            <a:r>
              <a:rPr lang="en-US" err="1"/>
              <a:t>ze</a:t>
            </a:r>
            <a:r>
              <a:rPr lang="en-US"/>
              <a:t> </a:t>
            </a:r>
            <a:r>
              <a:rPr lang="en-US" err="1"/>
              <a:t>bestaan</a:t>
            </a:r>
            <a:r>
              <a:rPr lang="en-US"/>
              <a:t> </a:t>
            </a:r>
            <a:r>
              <a:rPr lang="en-US" err="1"/>
              <a:t>nog</a:t>
            </a:r>
            <a:r>
              <a:rPr lang="en-US"/>
              <a:t> steeds. Is </a:t>
            </a:r>
            <a:r>
              <a:rPr lang="en-US" err="1"/>
              <a:t>een</a:t>
            </a:r>
            <a:r>
              <a:rPr lang="en-US"/>
              <a:t> kind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gevaccineerd</a:t>
            </a:r>
            <a:r>
              <a:rPr lang="en-US"/>
              <a:t>? Dan </a:t>
            </a:r>
            <a:r>
              <a:rPr lang="en-US" err="1"/>
              <a:t>blijven</a:t>
            </a:r>
            <a:r>
              <a:rPr lang="en-US"/>
              <a:t> </a:t>
            </a:r>
            <a:r>
              <a:rPr lang="en-US" err="1"/>
              <a:t>deze</a:t>
            </a:r>
            <a:r>
              <a:rPr lang="en-US"/>
              <a:t> </a:t>
            </a:r>
            <a:r>
              <a:rPr lang="en-US" err="1"/>
              <a:t>ziekten</a:t>
            </a:r>
            <a:r>
              <a:rPr lang="en-US"/>
              <a:t> </a:t>
            </a:r>
            <a:r>
              <a:rPr lang="en-US" err="1"/>
              <a:t>gevaarlijk</a:t>
            </a:r>
            <a:r>
              <a:rPr lang="en-US"/>
              <a:t>. </a:t>
            </a:r>
          </a:p>
          <a:p>
            <a:r>
              <a:rPr lang="en-US">
                <a:hlinkClick r:id="rId4"/>
              </a:rPr>
              <a:t>https://www.cjgdenhaag.nl/jeugdgezondheidszorg/vaccinaties/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41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Aanvullend</a:t>
            </a:r>
            <a:r>
              <a:rPr lang="en-US" dirty="0"/>
              <a:t> </a:t>
            </a:r>
            <a:r>
              <a:rPr lang="en-US" dirty="0" err="1"/>
              <a:t>videomateriaal</a:t>
            </a:r>
            <a:r>
              <a:rPr lang="en-US" dirty="0"/>
              <a:t>:</a:t>
            </a:r>
            <a:endParaRPr lang="nl-NL" dirty="0">
              <a:cs typeface="Calibri" panose="020F0502020204030204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Moeder: </a:t>
            </a:r>
            <a:r>
              <a:rPr lang="en-US" dirty="0">
                <a:hlinkClick r:id="rId3"/>
              </a:rPr>
              <a:t>https://youtu.be/bf-IusjWBR8</a:t>
            </a:r>
            <a:r>
              <a:rPr lang="en-US" dirty="0"/>
              <a:t> </a:t>
            </a:r>
          </a:p>
          <a:p>
            <a:r>
              <a:rPr lang="en-US" dirty="0" err="1">
                <a:cs typeface="Calibri"/>
              </a:rPr>
              <a:t>Jeugdarts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4"/>
              </a:rPr>
              <a:t>https://youtu.be/7H9lj_jyAlo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31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Den Haag </a:t>
            </a:r>
            <a:r>
              <a:rPr lang="en-US" dirty="0" err="1"/>
              <a:t>vinden</a:t>
            </a:r>
            <a:r>
              <a:rPr lang="en-US" dirty="0"/>
              <a:t> we het </a:t>
            </a:r>
            <a:r>
              <a:rPr lang="en-US" dirty="0" err="1"/>
              <a:t>belangrijk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gezond</a:t>
            </a:r>
            <a:r>
              <a:rPr lang="en-US" dirty="0"/>
              <a:t> en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opgroeit</a:t>
            </a:r>
            <a:r>
              <a:rPr lang="en-US" dirty="0"/>
              <a:t>. </a:t>
            </a:r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nodigen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zwangeren</a:t>
            </a:r>
            <a:r>
              <a:rPr lang="en-US" dirty="0"/>
              <a:t> en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 </a:t>
            </a:r>
            <a:r>
              <a:rPr lang="en-US" u="sng" dirty="0">
                <a:hlinkClick r:id="rId3"/>
              </a:rPr>
              <a:t>Rijksvaccinatieprogramma</a:t>
            </a:r>
            <a:r>
              <a:rPr lang="en-US" dirty="0"/>
              <a:t>. De </a:t>
            </a:r>
            <a:r>
              <a:rPr lang="en-US" dirty="0" err="1"/>
              <a:t>vaccinaties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door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jeugdartsen</a:t>
            </a:r>
            <a:r>
              <a:rPr lang="en-US" dirty="0"/>
              <a:t> en </a:t>
            </a:r>
            <a:r>
              <a:rPr lang="en-US" dirty="0" err="1"/>
              <a:t>jeugdverpleegkundigen</a:t>
            </a:r>
            <a:r>
              <a:rPr lang="en-US" dirty="0"/>
              <a:t>. Het </a:t>
            </a:r>
            <a:r>
              <a:rPr lang="en-US" dirty="0" err="1"/>
              <a:t>vaccinatieprogramma</a:t>
            </a:r>
            <a:r>
              <a:rPr lang="en-US" dirty="0"/>
              <a:t> is </a:t>
            </a:r>
            <a:r>
              <a:rPr lang="en-US" dirty="0" err="1"/>
              <a:t>helemaal</a:t>
            </a:r>
            <a:r>
              <a:rPr lang="en-US" dirty="0"/>
              <a:t> gratis. Het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. De 12 </a:t>
            </a:r>
            <a:r>
              <a:rPr lang="en-US" dirty="0" err="1"/>
              <a:t>infectieziekten</a:t>
            </a:r>
            <a:r>
              <a:rPr lang="en-US" dirty="0"/>
              <a:t> </a:t>
            </a:r>
            <a:r>
              <a:rPr lang="en-US" dirty="0" err="1"/>
              <a:t>waartegen</a:t>
            </a:r>
            <a:r>
              <a:rPr lang="en-US" dirty="0"/>
              <a:t> we </a:t>
            </a:r>
            <a:r>
              <a:rPr lang="en-US" dirty="0" err="1"/>
              <a:t>vaccineren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maar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. Maar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bestaan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steeds. Is </a:t>
            </a:r>
            <a:r>
              <a:rPr lang="en-US" dirty="0" err="1"/>
              <a:t>een</a:t>
            </a:r>
            <a:r>
              <a:rPr lang="en-US" dirty="0"/>
              <a:t> kind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gevaccineerd</a:t>
            </a:r>
            <a:r>
              <a:rPr lang="en-US" dirty="0"/>
              <a:t>? Dan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ziekten</a:t>
            </a:r>
            <a:r>
              <a:rPr lang="en-US" dirty="0"/>
              <a:t> </a:t>
            </a:r>
            <a:r>
              <a:rPr lang="en-US" dirty="0" err="1"/>
              <a:t>gevaarlijk</a:t>
            </a:r>
            <a:r>
              <a:rPr lang="en-US" dirty="0"/>
              <a:t>. </a:t>
            </a:r>
          </a:p>
          <a:p>
            <a:r>
              <a:rPr lang="en-US">
                <a:hlinkClick r:id="rId4"/>
              </a:rPr>
              <a:t>https://www.cjgdenhaag.nl/jeugdgezondheidszorg/vaccinaties/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909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Den Haag </a:t>
            </a:r>
            <a:r>
              <a:rPr lang="en-US" dirty="0" err="1"/>
              <a:t>vinden</a:t>
            </a:r>
            <a:r>
              <a:rPr lang="en-US" dirty="0"/>
              <a:t> we het </a:t>
            </a:r>
            <a:r>
              <a:rPr lang="en-US" dirty="0" err="1"/>
              <a:t>belangrijk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gezond</a:t>
            </a:r>
            <a:r>
              <a:rPr lang="en-US" dirty="0"/>
              <a:t> en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opgroeit</a:t>
            </a:r>
            <a:r>
              <a:rPr lang="en-US" dirty="0"/>
              <a:t>. </a:t>
            </a:r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nodigen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zwangeren</a:t>
            </a:r>
            <a:r>
              <a:rPr lang="en-US" dirty="0"/>
              <a:t> en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 </a:t>
            </a:r>
            <a:r>
              <a:rPr lang="en-US" u="sng" dirty="0">
                <a:hlinkClick r:id="rId3"/>
              </a:rPr>
              <a:t>Rijksvaccinatieprogramma</a:t>
            </a:r>
            <a:r>
              <a:rPr lang="en-US" dirty="0"/>
              <a:t>. De </a:t>
            </a:r>
            <a:r>
              <a:rPr lang="en-US" dirty="0" err="1"/>
              <a:t>vaccinaties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door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jeugdartsen</a:t>
            </a:r>
            <a:r>
              <a:rPr lang="en-US" dirty="0"/>
              <a:t> en </a:t>
            </a:r>
            <a:r>
              <a:rPr lang="en-US" dirty="0" err="1"/>
              <a:t>jeugdverpleegkundigen</a:t>
            </a:r>
            <a:r>
              <a:rPr lang="en-US" dirty="0"/>
              <a:t>. Het </a:t>
            </a:r>
            <a:r>
              <a:rPr lang="en-US" dirty="0" err="1"/>
              <a:t>vaccinatieprogramma</a:t>
            </a:r>
            <a:r>
              <a:rPr lang="en-US" dirty="0"/>
              <a:t> is </a:t>
            </a:r>
            <a:r>
              <a:rPr lang="en-US" dirty="0" err="1"/>
              <a:t>helemaal</a:t>
            </a:r>
            <a:r>
              <a:rPr lang="en-US" dirty="0"/>
              <a:t> gratis. Het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. De 12 </a:t>
            </a:r>
            <a:r>
              <a:rPr lang="en-US" dirty="0" err="1"/>
              <a:t>infectieziekten</a:t>
            </a:r>
            <a:r>
              <a:rPr lang="en-US" dirty="0"/>
              <a:t> </a:t>
            </a:r>
            <a:r>
              <a:rPr lang="en-US" dirty="0" err="1"/>
              <a:t>waartegen</a:t>
            </a:r>
            <a:r>
              <a:rPr lang="en-US" dirty="0"/>
              <a:t> we </a:t>
            </a:r>
            <a:r>
              <a:rPr lang="en-US" dirty="0" err="1"/>
              <a:t>vaccineren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maar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. Maar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bestaan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steeds. Is </a:t>
            </a:r>
            <a:r>
              <a:rPr lang="en-US" dirty="0" err="1"/>
              <a:t>een</a:t>
            </a:r>
            <a:r>
              <a:rPr lang="en-US" dirty="0"/>
              <a:t> kind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gevaccineerd</a:t>
            </a:r>
            <a:r>
              <a:rPr lang="en-US" dirty="0"/>
              <a:t>? Dan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ziekten</a:t>
            </a:r>
            <a:r>
              <a:rPr lang="en-US" dirty="0"/>
              <a:t> </a:t>
            </a:r>
            <a:r>
              <a:rPr lang="en-US" dirty="0" err="1"/>
              <a:t>gevaarlijk</a:t>
            </a:r>
            <a:r>
              <a:rPr lang="en-US" dirty="0"/>
              <a:t>. </a:t>
            </a:r>
          </a:p>
          <a:p>
            <a:r>
              <a:rPr lang="en-US">
                <a:hlinkClick r:id="rId4"/>
              </a:rPr>
              <a:t>https://www.cjgdenhaag.nl/jeugdgezondheidszorg/vaccinaties/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55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Aanvullend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videomateriaal</a:t>
            </a:r>
            <a:r>
              <a:rPr lang="en-US" dirty="0">
                <a:cs typeface="Calibri"/>
              </a:rPr>
              <a:t>: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Benjamin: </a:t>
            </a:r>
            <a:r>
              <a:rPr lang="en-US" dirty="0">
                <a:hlinkClick r:id="rId3"/>
              </a:rPr>
              <a:t>https://youtu.be/AIsqcXLe8uU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>
                <a:cs typeface="Calibri"/>
              </a:rPr>
              <a:t>Verpleegkundige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4"/>
              </a:rPr>
              <a:t>https://youtu.be/0GRUqpyNDn4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22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Aanvullend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videomateriaal</a:t>
            </a:r>
            <a:r>
              <a:rPr lang="en-US" dirty="0">
                <a:cs typeface="Calibri"/>
              </a:rPr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Sienna: </a:t>
            </a:r>
            <a:r>
              <a:rPr lang="en-US" dirty="0">
                <a:hlinkClick r:id="rId3"/>
              </a:rPr>
              <a:t>https://youtu.be/5e7L9rBJTS0</a:t>
            </a:r>
            <a:r>
              <a:rPr lang="en-US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>
                <a:cs typeface="Calibri"/>
              </a:rPr>
              <a:t>Jeugdverpleegkundige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4"/>
              </a:rPr>
              <a:t>https://youtu.be/Qjs-C7Ye-Vw</a:t>
            </a:r>
            <a:r>
              <a:rPr lang="en-US" dirty="0"/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F4938-AECF-4433-BFAD-9812949AB273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99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, kamer&#10;&#10;Automatisch gegenereerde beschrijving">
            <a:extLst>
              <a:ext uri="{FF2B5EF4-FFF2-40B4-BE49-F238E27FC236}">
                <a16:creationId xmlns:a16="http://schemas.microsoft.com/office/drawing/2014/main" id="{7D849E79-D305-2E4D-89CD-48F0D41D5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427" y="4412974"/>
            <a:ext cx="7772400" cy="2196548"/>
          </a:xfrm>
        </p:spPr>
        <p:txBody>
          <a:bodyPr anchor="ctr">
            <a:norm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bl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2CD3DC-2E9B-184C-A7A4-9DED5FD11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70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4825" y="859941"/>
            <a:ext cx="7454350" cy="1147763"/>
          </a:xfrm>
        </p:spPr>
        <p:txBody>
          <a:bodyPr anchor="t"/>
          <a:lstStyle/>
          <a:p>
            <a:r>
              <a:rPr lang="nl-NL"/>
              <a:t>Klik om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4825" y="2185504"/>
            <a:ext cx="7454350" cy="3812555"/>
          </a:xfrm>
        </p:spPr>
        <p:txBody>
          <a:bodyPr/>
          <a:lstStyle/>
          <a:p>
            <a:pPr lvl="0"/>
            <a:r>
              <a:rPr lang="nl-NL"/>
              <a:t>Klik om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1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bla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3A544B5-4B08-6D4C-9826-7C35F1E94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707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4824" y="2183432"/>
            <a:ext cx="3670025" cy="3812555"/>
          </a:xfrm>
        </p:spPr>
        <p:txBody>
          <a:bodyPr/>
          <a:lstStyle/>
          <a:p>
            <a:pPr lvl="0"/>
            <a:r>
              <a:rPr lang="nl-NL"/>
              <a:t>Klik om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83432"/>
            <a:ext cx="3670025" cy="3812556"/>
          </a:xfrm>
        </p:spPr>
        <p:txBody>
          <a:bodyPr/>
          <a:lstStyle/>
          <a:p>
            <a:pPr lvl="0"/>
            <a:r>
              <a:rPr lang="nl-NL"/>
              <a:t>Klik om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E773F-A447-2F43-B84E-0619144CA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825" y="859941"/>
            <a:ext cx="7454350" cy="1147763"/>
          </a:xfrm>
        </p:spPr>
        <p:txBody>
          <a:bodyPr anchor="t"/>
          <a:lstStyle/>
          <a:p>
            <a:r>
              <a:rPr lang="nl-NL"/>
              <a:t>Klik om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bla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2CD3DC-2E9B-184C-A7A4-9DED5FD11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70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4825" y="859941"/>
            <a:ext cx="7454350" cy="1147763"/>
          </a:xfrm>
        </p:spPr>
        <p:txBody>
          <a:bodyPr anchor="t"/>
          <a:lstStyle/>
          <a:p>
            <a:r>
              <a:rPr lang="nl-NL"/>
              <a:t>Klik om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4825" y="2185504"/>
            <a:ext cx="7454350" cy="3812555"/>
          </a:xfrm>
        </p:spPr>
        <p:txBody>
          <a:bodyPr/>
          <a:lstStyle/>
          <a:p>
            <a:pPr lvl="0"/>
            <a:r>
              <a:rPr lang="nl-NL"/>
              <a:t>Klik om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bla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3A544B5-4B08-6D4C-9826-7C35F1E94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707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4824" y="2183432"/>
            <a:ext cx="3670025" cy="3812555"/>
          </a:xfrm>
        </p:spPr>
        <p:txBody>
          <a:bodyPr/>
          <a:lstStyle/>
          <a:p>
            <a:pPr lvl="0"/>
            <a:r>
              <a:rPr lang="nl-NL"/>
              <a:t>Klik om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83432"/>
            <a:ext cx="3670025" cy="3812556"/>
          </a:xfrm>
        </p:spPr>
        <p:txBody>
          <a:bodyPr/>
          <a:lstStyle/>
          <a:p>
            <a:pPr lvl="0"/>
            <a:r>
              <a:rPr lang="nl-NL"/>
              <a:t>Klik om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E773F-A447-2F43-B84E-0619144CA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825" y="859941"/>
            <a:ext cx="7454350" cy="1147763"/>
          </a:xfrm>
        </p:spPr>
        <p:txBody>
          <a:bodyPr anchor="t"/>
          <a:lstStyle/>
          <a:p>
            <a:r>
              <a:rPr lang="nl-NL"/>
              <a:t>Klik om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9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F09E7-2EE0-B842-AF84-8B4BE0B1A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latin typeface="Lucida Sans"/>
              </a:rPr>
              <a:t>Den Haag vaccineert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87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/>
          </a:p>
          <a:p>
            <a:pPr marL="457200" indent="-45720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B0BF2FFD-BA6D-4C11-B6A4-6EFCA867D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0984" y="1775629"/>
            <a:ext cx="2704556" cy="3812551"/>
          </a:xfrm>
        </p:spPr>
      </p:pic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48E99BA5-0A42-48D8-B604-FFA7032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60" y="1776928"/>
            <a:ext cx="2702454" cy="38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/>
          </a:p>
          <a:p>
            <a:pPr marL="457200" indent="-45720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B0BF2FFD-BA6D-4C11-B6A4-6EFCA867D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0984" y="1775628"/>
            <a:ext cx="2704558" cy="3812555"/>
          </a:xfrm>
        </p:spPr>
      </p:pic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48E99BA5-0A42-48D8-B604-FFA7032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691" y="1776928"/>
            <a:ext cx="2702994" cy="38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5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Mag ik twijfelen?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Natuurlijk mag dat! Je bent de enige niet! 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sz="22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Hoe weet je dat vaccineren veilig is</a:t>
            </a:r>
            <a:endParaRPr lang="nl-N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Hoe zit het met de bijwerkingen</a:t>
            </a: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ea typeface="SimSun-ExtB"/>
              </a:rPr>
              <a:t>Waar kan ik dan terecht?</a:t>
            </a:r>
          </a:p>
          <a:p>
            <a:pPr marL="457200" indent="-457200"/>
            <a:endParaRPr lang="nl-NL" sz="20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ea typeface="SimSun-ExtB"/>
            </a:endParaRPr>
          </a:p>
          <a:p>
            <a:pPr>
              <a:buNone/>
            </a:pPr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ea typeface="SimSun-ExtB"/>
              </a:rPr>
              <a:t>Laat het ons weten en we vertellen je meer.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endParaRPr lang="nl-NL" sz="2200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>
              <a:ea typeface="SimSun-ExtB"/>
            </a:endParaRPr>
          </a:p>
          <a:p>
            <a:pPr marL="457200" indent="-457200"/>
            <a:endParaRPr lang="nl-NL">
              <a:ea typeface="SimSun-ExtB"/>
            </a:endParaRPr>
          </a:p>
          <a:p>
            <a:pPr marL="457200" indent="-45720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55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Waar stel ik mijn vragen? 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Bij de jeugdarts of jeugdverpleegkundige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sz="22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Op afspraak</a:t>
            </a:r>
            <a:endParaRPr lang="nl-N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Tijdens inloop (niet in coronatijd) </a:t>
            </a: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Telefonisch</a:t>
            </a: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Via chat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endParaRPr lang="nl-NL" sz="20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ea typeface="SimSun-ExtB"/>
            </a:endParaRP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ea typeface="SimSun-ExtB"/>
              </a:rPr>
              <a:t>Vaccineren doe je voor jezelf en voor anderen.</a:t>
            </a:r>
            <a:endParaRPr lang="nl-NL" sz="2200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>
              <a:ea typeface="SimSun-ExtB"/>
            </a:endParaRPr>
          </a:p>
          <a:p>
            <a:pPr marL="457200" indent="-457200"/>
            <a:endParaRPr lang="nl-NL">
              <a:ea typeface="SimSun-ExtB"/>
            </a:endParaRPr>
          </a:p>
          <a:p>
            <a:pPr marL="457200" indent="-45720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45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In Den Haag...  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willen we dat alle kinderen gezond en veilig opgroeien. 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Vanuit het CJG dragen we hieraan bij met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ea typeface="SimSun-ExtB"/>
            </a:endParaRPr>
          </a:p>
          <a:p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ea typeface="SimSun-ExtB"/>
              </a:rPr>
              <a:t>de bevolkingsonderzoeken (gehoor)</a:t>
            </a:r>
            <a:endParaRPr lang="nl-NL" sz="2000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ea typeface="SimSun-ExtB"/>
              </a:rPr>
              <a:t>onderzoek gezondheid &amp; ontwikkeling</a:t>
            </a:r>
            <a:endParaRPr lang="nl-NL" sz="200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ea typeface="SimSun-ExtB"/>
              </a:rPr>
              <a:t>het vaccinatieprogramma</a:t>
            </a:r>
            <a:endParaRPr lang="nl-NL" sz="200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>
              <a:solidFill>
                <a:srgbClr val="000000"/>
              </a:solidFill>
              <a:ea typeface="SimSun-ExtB"/>
            </a:endParaRPr>
          </a:p>
        </p:txBody>
      </p:sp>
    </p:spTree>
    <p:extLst>
      <p:ext uri="{BB962C8B-B14F-4D97-AF65-F5344CB8AC3E}">
        <p14:creationId xmlns:p14="http://schemas.microsoft.com/office/powerpoint/2010/main" val="404267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Rijksvaccinatieprogramma is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sz="22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Een landelijk programma</a:t>
            </a:r>
            <a:endParaRPr lang="nl-NL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Gratis &amp; vrijwillig</a:t>
            </a:r>
            <a:endParaRPr lang="nl-NL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Tegen 12 ernstige infectieziekten</a:t>
            </a:r>
            <a:endParaRPr lang="nl-NL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ea typeface="SimSun-ExtB"/>
            </a:endParaRP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ea typeface="SimSun-ExtB"/>
              </a:rPr>
              <a:t>Het  Rijksvaccinatieprogramma bestaat sinds 1957. </a:t>
            </a:r>
            <a:endParaRPr lang="nl-NL" sz="220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ea typeface="SimSun-ExtB"/>
            </a:endParaRP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ea typeface="SimSun-ExtB"/>
              </a:rPr>
              <a:t>Jouw opa en oma werden dus ook al ingeënt.</a:t>
            </a:r>
            <a:endParaRPr lang="nl-NL" sz="220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ea typeface="SimSun-ExtB"/>
            </a:endParaRPr>
          </a:p>
          <a:p>
            <a:pPr marL="457200" indent="-457200"/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>
              <a:ea typeface="SimSun-ExtB"/>
            </a:endParaRPr>
          </a:p>
          <a:p>
            <a:pPr marL="457200" indent="-457200"/>
            <a:endParaRPr lang="nl-NL">
              <a:ea typeface="SimSun-ExtB"/>
            </a:endParaRPr>
          </a:p>
          <a:p>
            <a:pPr marL="457200" indent="-45720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5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Doelgroep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endParaRPr lang="nl-NL" sz="20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Aanstaande moeders (voor 22 wekenprik)</a:t>
            </a:r>
            <a:endParaRPr lang="nl-N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Alle kinderen van 0-18 jaar</a:t>
            </a:r>
            <a:endParaRPr lang="nl-NL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/>
            <a:endParaRPr lang="nl-NL" sz="2000" dirty="0"/>
          </a:p>
          <a:p>
            <a:pPr marL="0" indent="0">
              <a:buNone/>
            </a:pPr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V</a:t>
            </a:r>
            <a:r>
              <a:rPr lang="nl-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accinaties worden gegeven op het moment dat zij de beste bescherming bieden voor een kind.</a:t>
            </a:r>
            <a:endParaRPr lang="nl-NL" sz="2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/>
          </a:p>
          <a:p>
            <a:pPr marL="457200" indent="-45720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27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/>
          </a:p>
          <a:p>
            <a:pPr marL="457200" indent="-45720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B0BF2FFD-BA6D-4C11-B6A4-6EFCA867D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0984" y="1775629"/>
            <a:ext cx="2704557" cy="3812552"/>
          </a:xfrm>
        </p:spPr>
      </p:pic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48E99BA5-0A42-48D8-B604-FFA7032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07" y="1785151"/>
            <a:ext cx="2702455" cy="38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7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/>
          </a:p>
          <a:p>
            <a:pPr marL="457200" indent="-45720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B0BF2FFD-BA6D-4C11-B6A4-6EFCA867D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0984" y="1775628"/>
            <a:ext cx="2704557" cy="3812554"/>
          </a:xfrm>
        </p:spPr>
      </p:pic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48E99BA5-0A42-48D8-B604-FFA7032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60" y="1776928"/>
            <a:ext cx="2702455" cy="38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2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/>
          </a:p>
          <a:p>
            <a:pPr marL="457200" indent="-45720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B0BF2FFD-BA6D-4C11-B6A4-6EFCA867D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0984" y="1775629"/>
            <a:ext cx="2704557" cy="3812552"/>
          </a:xfrm>
        </p:spPr>
      </p:pic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48E99BA5-0A42-48D8-B604-FFA7032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60" y="1776928"/>
            <a:ext cx="2702455" cy="38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/>
          </a:p>
          <a:p>
            <a:pPr marL="457200" indent="-45720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B0BF2FFD-BA6D-4C11-B6A4-6EFCA867D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0984" y="1775629"/>
            <a:ext cx="2704557" cy="3812552"/>
          </a:xfrm>
        </p:spPr>
      </p:pic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48E99BA5-0A42-48D8-B604-FFA7032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60" y="1776928"/>
            <a:ext cx="2702455" cy="38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04E12-F518-9A43-BBD7-A07C7784E3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sz="2400" i="1" dirty="0">
              <a:solidFill>
                <a:schemeClr val="tx1">
                  <a:lumMod val="50000"/>
                  <a:lumOff val="50000"/>
                </a:schemeClr>
              </a:solidFill>
              <a:ea typeface="SimSun-ExtB"/>
            </a:endParaRPr>
          </a:p>
          <a:p>
            <a:pPr marL="457200" indent="-457200"/>
            <a:endParaRPr lang="nl-NL"/>
          </a:p>
          <a:p>
            <a:pPr marL="457200" indent="-45720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0AF6AC-DE82-344B-BF3A-E3C970B1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</a:rPr>
              <a:t>Het vaccinatieprogramma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B0BF2FFD-BA6D-4C11-B6A4-6EFCA867D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0984" y="1775629"/>
            <a:ext cx="2704556" cy="3812552"/>
          </a:xfrm>
        </p:spPr>
      </p:pic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48E99BA5-0A42-48D8-B604-FFA7032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60" y="1776928"/>
            <a:ext cx="2702454" cy="38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85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0048fadd-44de-4fd2-83f0-427f53684253">
      <Terms xmlns="http://schemas.microsoft.com/office/infopath/2007/PartnerControls"/>
    </TaxKeywordTaxHTField>
    <ebb03eb60f1c456383d550cda2a2ac01 xmlns="0048fadd-44de-4fd2-83f0-427f53684253">
      <Terms xmlns="http://schemas.microsoft.com/office/infopath/2007/PartnerControls"/>
    </ebb03eb60f1c456383d550cda2a2ac01>
    <TaxCatchAll xmlns="0048fadd-44de-4fd2-83f0-427f53684253"/>
    <ofae577968ed4be8b7cfa6b3c1b2b2a3 xmlns="0048fadd-44de-4fd2-83f0-427f53684253">
      <Terms xmlns="http://schemas.microsoft.com/office/infopath/2007/PartnerControls"/>
    </ofae577968ed4be8b7cfa6b3c1b2b2a3>
    <_dlc_DocId xmlns="0048fadd-44de-4fd2-83f0-427f53684253">ANY224SX6JTE-1790053171-332</_dlc_DocId>
    <_dlc_DocIdUrl xmlns="0048fadd-44de-4fd2-83f0-427f53684253">
      <Url>https://denhaag.sharepoint.com/sites/ZorgJenW_BSD_DCC/_layouts/15/DocIdRedir.aspx?ID=ANY224SX6JTE-1790053171-332</Url>
      <Description>ANY224SX6JTE-1790053171-332</Description>
    </_dlc_DocIdUrl>
    <SharedWithUsers xmlns="0048fadd-44de-4fd2-83f0-427f53684253">
      <UserInfo>
        <DisplayName>Astrid van Lieshout</DisplayName>
        <AccountId>14</AccountId>
        <AccountType/>
      </UserInfo>
      <UserInfo>
        <DisplayName>Esther Kuipers</DisplayName>
        <AccountId>40</AccountId>
        <AccountType/>
      </UserInfo>
      <UserInfo>
        <DisplayName>Jolande van Dijk van der Poel</DisplayName>
        <AccountId>51</AccountId>
        <AccountType/>
      </UserInfo>
      <UserInfo>
        <DisplayName>Yvonne Turfboer Krom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C924654613D4293862C838AAE28E5" ma:contentTypeVersion="23" ma:contentTypeDescription="Een nieuw document maken." ma:contentTypeScope="" ma:versionID="1318ec8d7cbd4d3538ae6b0e85be1ffa">
  <xsd:schema xmlns:xsd="http://www.w3.org/2001/XMLSchema" xmlns:xs="http://www.w3.org/2001/XMLSchema" xmlns:p="http://schemas.microsoft.com/office/2006/metadata/properties" xmlns:ns2="0048fadd-44de-4fd2-83f0-427f53684253" xmlns:ns3="c0ab3e52-cf47-4efc-b01e-14e9a161b0c8" targetNamespace="http://schemas.microsoft.com/office/2006/metadata/properties" ma:root="true" ma:fieldsID="2af7272df59e6551d6c86d267b18ebcb" ns2:_="" ns3:_="">
    <xsd:import namespace="0048fadd-44de-4fd2-83f0-427f53684253"/>
    <xsd:import namespace="c0ab3e52-cf47-4efc-b01e-14e9a161b0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ebb03eb60f1c456383d550cda2a2ac01" minOccurs="0"/>
                <xsd:element ref="ns2:TaxCatchAll" minOccurs="0"/>
                <xsd:element ref="ns2:TaxCatchAllLabel" minOccurs="0"/>
                <xsd:element ref="ns2:ofae577968ed4be8b7cfa6b3c1b2b2a3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8fadd-44de-4fd2-83f0-427f536842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KeywordTaxHTField" ma:index="11" nillable="true" ma:taxonomy="true" ma:internalName="TaxKeywordTaxHTField" ma:taxonomyFieldName="TaxKeyword" ma:displayName="Ondernemingstrefwoorden" ma:fieldId="{23f27201-bee3-471e-b2e7-b64fd8b7ca38}" ma:taxonomyMulti="true" ma:sspId="0f84c60b-fce4-43bd-9f97-92373206352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bb03eb60f1c456383d550cda2a2ac01" ma:index="12" nillable="true" ma:taxonomy="true" ma:internalName="ebb03eb60f1c456383d550cda2a2ac01" ma:taxonomyFieldName="Teamtrefwoorden" ma:displayName="Teamtrefwoorden" ma:fieldId="{ebb03eb6-0f1c-4563-83d5-50cda2a2ac01}" ma:sspId="0f84c60b-fce4-43bd-9f97-923732063525" ma:termSetId="8c7c0b33-a275-42e2-bc63-1ebedc55fe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ffee90b6-045d-4b47-a0de-bb4b25631441}" ma:internalName="TaxCatchAll" ma:showField="CatchAllData" ma:web="0048fadd-44de-4fd2-83f0-427f536842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ffee90b6-045d-4b47-a0de-bb4b25631441}" ma:internalName="TaxCatchAllLabel" ma:readOnly="true" ma:showField="CatchAllDataLabel" ma:web="0048fadd-44de-4fd2-83f0-427f536842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ae577968ed4be8b7cfa6b3c1b2b2a3" ma:index="17" nillable="true" ma:taxonomy="true" ma:internalName="ofae577968ed4be8b7cfa6b3c1b2b2a3" ma:taxonomyFieldName="Documentsoort" ma:displayName="Documentsoort" ma:fieldId="{8fae5779-68ed-4be8-b7cf-a6b3c1b2b2a3}" ma:sspId="0f84c60b-fce4-43bd-9f97-923732063525" ma:termSetId="44435a80-4415-4597-a153-5101d02dcb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b3e52-cf47-4efc-b01e-14e9a161b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B1281D-9300-4BBC-9033-F71336F7FB53}">
  <ds:schemaRefs>
    <ds:schemaRef ds:uri="0048fadd-44de-4fd2-83f0-427f5368425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59B204-0471-4115-93DB-9E6C1D65B5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B11C31-2BCE-428E-A158-842DE215B760}"/>
</file>

<file path=customXml/itemProps4.xml><?xml version="1.0" encoding="utf-8"?>
<ds:datastoreItem xmlns:ds="http://schemas.openxmlformats.org/officeDocument/2006/customXml" ds:itemID="{8868D39A-77EA-43AE-92D6-F60D4F0FFB4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Kantoorthema</vt:lpstr>
      <vt:lpstr>Den Haag vaccineert</vt:lpstr>
      <vt:lpstr>In Den Haag...  </vt:lpstr>
      <vt:lpstr>Het vaccinatieprogramma</vt:lpstr>
      <vt:lpstr>Het vaccinatieprogramma</vt:lpstr>
      <vt:lpstr>Het vaccinatieprogramma</vt:lpstr>
      <vt:lpstr>Het vaccinatieprogramma</vt:lpstr>
      <vt:lpstr>Het vaccinatieprogramma</vt:lpstr>
      <vt:lpstr>Het vaccinatieprogramma</vt:lpstr>
      <vt:lpstr>Het vaccinatieprogramma</vt:lpstr>
      <vt:lpstr>Het vaccinatieprogramma</vt:lpstr>
      <vt:lpstr>Het vaccinatieprogramma</vt:lpstr>
      <vt:lpstr>Mag ik twijfelen?</vt:lpstr>
      <vt:lpstr>Waar stel ik mijn vragen?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Monique Heemskerk</dc:creator>
  <cp:revision>700</cp:revision>
  <dcterms:created xsi:type="dcterms:W3CDTF">2020-08-18T10:30:27Z</dcterms:created>
  <dcterms:modified xsi:type="dcterms:W3CDTF">2020-11-10T15:52:44Z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0x01010089BC924654613D4293862C838AAE28E5</vt:lpwstr>
  </property>
  <property fmtid="{D5CDD505-2E9C-101B-9397-08002B2CF9AE}" pid="3" name="_dlc_DocIdItemGuid">
    <vt:lpwstr>6156bc4c-9aa8-4c45-9eee-70e37a16514c</vt:lpwstr>
  </property>
  <property fmtid="{D5CDD505-2E9C-101B-9397-08002B2CF9AE}" pid="4" name="TaxKeyword">
    <vt:lpwstr/>
  </property>
  <property fmtid="{D5CDD505-2E9C-101B-9397-08002B2CF9AE}" pid="5" name="Documentsoort">
    <vt:lpwstr/>
  </property>
  <property fmtid="{D5CDD505-2E9C-101B-9397-08002B2CF9AE}" pid="6" name="Teamtrefwoorden">
    <vt:lpwstr/>
  </property>
</Properties>
</file>